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26"/>
  </p:notesMasterIdLst>
  <p:sldIdLst>
    <p:sldId id="257" r:id="rId4"/>
    <p:sldId id="258" r:id="rId5"/>
    <p:sldId id="259" r:id="rId6"/>
    <p:sldId id="260" r:id="rId7"/>
    <p:sldId id="278"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7" r:id="rId23"/>
    <p:sldId id="275" r:id="rId24"/>
    <p:sldId id="276" r:id="rId25"/>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50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17" name="PlaceHolder 1"/>
          <p:cNvSpPr>
            <a:spLocks noGrp="1"/>
          </p:cNvSpPr>
          <p:nvPr>
            <p:ph type="body"/>
          </p:nvPr>
        </p:nvSpPr>
        <p:spPr>
          <a:xfrm>
            <a:off x="756000" y="5078520"/>
            <a:ext cx="6047640" cy="4811040"/>
          </a:xfrm>
          <a:prstGeom prst="rect">
            <a:avLst/>
          </a:prstGeom>
        </p:spPr>
        <p:txBody>
          <a:bodyPr lIns="0" tIns="0" rIns="0" bIns="0"/>
          <a:lstStyle/>
          <a:p>
            <a:r>
              <a:rPr lang="en-IN" sz="2000">
                <a:latin typeface="Arial"/>
              </a:rPr>
              <a:t>Click to edit the notes format</a:t>
            </a:r>
          </a:p>
        </p:txBody>
      </p:sp>
      <p:sp>
        <p:nvSpPr>
          <p:cNvPr id="1048818" name="PlaceHolder 2"/>
          <p:cNvSpPr>
            <a:spLocks noGrp="1"/>
          </p:cNvSpPr>
          <p:nvPr>
            <p:ph type="hdr"/>
          </p:nvPr>
        </p:nvSpPr>
        <p:spPr>
          <a:xfrm>
            <a:off x="0" y="0"/>
            <a:ext cx="3280680" cy="534240"/>
          </a:xfrm>
          <a:prstGeom prst="rect">
            <a:avLst/>
          </a:prstGeom>
        </p:spPr>
        <p:txBody>
          <a:bodyPr lIns="0" tIns="0" rIns="0" bIns="0"/>
          <a:lstStyle/>
          <a:p>
            <a:r>
              <a:rPr lang="en-IN" sz="1400" dirty="0">
                <a:latin typeface="Times New Roman"/>
              </a:rPr>
              <a:t>&lt;header&gt;</a:t>
            </a:r>
            <a:endParaRPr dirty="0"/>
          </a:p>
        </p:txBody>
      </p:sp>
      <p:sp>
        <p:nvSpPr>
          <p:cNvPr id="1048819" name="PlaceHolder 3"/>
          <p:cNvSpPr>
            <a:spLocks noGrp="1"/>
          </p:cNvSpPr>
          <p:nvPr>
            <p:ph type="dt"/>
          </p:nvPr>
        </p:nvSpPr>
        <p:spPr>
          <a:xfrm>
            <a:off x="4278960" y="0"/>
            <a:ext cx="3280680" cy="534240"/>
          </a:xfrm>
          <a:prstGeom prst="rect">
            <a:avLst/>
          </a:prstGeom>
        </p:spPr>
        <p:txBody>
          <a:bodyPr lIns="0" tIns="0" rIns="0" bIns="0"/>
          <a:lstStyle/>
          <a:p>
            <a:pPr algn="r"/>
            <a:r>
              <a:rPr lang="en-IN" sz="1400" dirty="0">
                <a:latin typeface="Times New Roman"/>
              </a:rPr>
              <a:t>&lt;date/time&gt;</a:t>
            </a:r>
            <a:endParaRPr dirty="0"/>
          </a:p>
        </p:txBody>
      </p:sp>
      <p:sp>
        <p:nvSpPr>
          <p:cNvPr id="1048820" name="PlaceHolder 4"/>
          <p:cNvSpPr>
            <a:spLocks noGrp="1"/>
          </p:cNvSpPr>
          <p:nvPr>
            <p:ph type="ftr"/>
          </p:nvPr>
        </p:nvSpPr>
        <p:spPr>
          <a:xfrm>
            <a:off x="0" y="10157400"/>
            <a:ext cx="3280680" cy="534240"/>
          </a:xfrm>
          <a:prstGeom prst="rect">
            <a:avLst/>
          </a:prstGeom>
        </p:spPr>
        <p:txBody>
          <a:bodyPr lIns="0" tIns="0" rIns="0" bIns="0" anchor="b"/>
          <a:lstStyle/>
          <a:p>
            <a:r>
              <a:rPr lang="en-IN" sz="1400" dirty="0">
                <a:latin typeface="Times New Roman"/>
              </a:rPr>
              <a:t>&lt;footer&gt;</a:t>
            </a:r>
            <a:endParaRPr dirty="0"/>
          </a:p>
        </p:txBody>
      </p:sp>
      <p:sp>
        <p:nvSpPr>
          <p:cNvPr id="1048821" name="PlaceHolder 5"/>
          <p:cNvSpPr>
            <a:spLocks noGrp="1"/>
          </p:cNvSpPr>
          <p:nvPr>
            <p:ph type="sldNum"/>
          </p:nvPr>
        </p:nvSpPr>
        <p:spPr>
          <a:xfrm>
            <a:off x="4278960" y="10157400"/>
            <a:ext cx="3280680" cy="534240"/>
          </a:xfrm>
          <a:prstGeom prst="rect">
            <a:avLst/>
          </a:prstGeom>
        </p:spPr>
        <p:txBody>
          <a:bodyPr lIns="0" tIns="0" rIns="0" bIns="0" anchor="b"/>
          <a:lstStyle/>
          <a:p>
            <a:pPr algn="r"/>
            <a:fld id="{1BA4DDED-686A-43E1-B004-C789C7A80AAB}" type="slidenum">
              <a:rPr lang="en-IN" sz="1400">
                <a:latin typeface="Times New Roman"/>
              </a:rPr>
              <a:t>‹#›</a:t>
            </a:fld>
            <a:endParaRPr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1048728"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048729"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048730" name="Date Placeholder 29"/>
          <p:cNvSpPr>
            <a:spLocks noGrp="1"/>
          </p:cNvSpPr>
          <p:nvPr>
            <p:ph type="dt" sz="half" idx="10"/>
          </p:nvPr>
        </p:nvSpPr>
        <p:spPr/>
        <p:txBody>
          <a:bodyPr/>
          <a:lstStyle>
            <a:lvl1pPr>
              <a:defRPr>
                <a:solidFill>
                  <a:srgbClr val="D1EAEE"/>
                </a:solidFill>
              </a:defRPr>
            </a:lvl1pPr>
          </a:lstStyle>
          <a:p>
            <a:fld id="{0B0A4A49-16C4-4456-8531-98C5A3D4EC92}" type="datetime1">
              <a:rPr lang="en-US"/>
              <a:t>2/24/2024</a:t>
            </a:fld>
            <a:endParaRPr lang="en-US" dirty="0"/>
          </a:p>
        </p:txBody>
      </p:sp>
      <p:sp>
        <p:nvSpPr>
          <p:cNvPr id="1048731" name="Footer Placeholder 18"/>
          <p:cNvSpPr>
            <a:spLocks noGrp="1"/>
          </p:cNvSpPr>
          <p:nvPr>
            <p:ph type="ftr" sz="quarter" idx="11"/>
          </p:nvPr>
        </p:nvSpPr>
        <p:spPr/>
        <p:txBody>
          <a:bodyPr/>
          <a:lstStyle>
            <a:lvl1pPr>
              <a:defRPr>
                <a:solidFill>
                  <a:srgbClr val="D1EAEE"/>
                </a:solidFill>
              </a:defRPr>
            </a:lvl1pPr>
          </a:lstStyle>
          <a:p>
            <a:r>
              <a:rPr lang="en-US" dirty="0"/>
              <a:t>Jaipur National University, Jaipur</a:t>
            </a:r>
          </a:p>
        </p:txBody>
      </p:sp>
      <p:sp>
        <p:nvSpPr>
          <p:cNvPr id="1048732" name="Slide Number Placeholder 26"/>
          <p:cNvSpPr>
            <a:spLocks noGrp="1"/>
          </p:cNvSpPr>
          <p:nvPr>
            <p:ph type="sldNum" sz="quarter" idx="12"/>
          </p:nvPr>
        </p:nvSpPr>
        <p:spPr/>
        <p:txBody>
          <a:bodyPr/>
          <a:lstStyle>
            <a:lvl1pPr>
              <a:defRPr smtClean="0">
                <a:solidFill>
                  <a:srgbClr val="D1EAEE"/>
                </a:solidFill>
              </a:defRPr>
            </a:lvl1pPr>
          </a:lstStyle>
          <a:p>
            <a:fld id="{DC9FA813-C8E1-4978-960A-0FB3B1A0E8B8}" type="slidenum">
              <a:rPr lang="en-US"/>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52" name="Title 1"/>
          <p:cNvSpPr>
            <a:spLocks noGrp="1"/>
          </p:cNvSpPr>
          <p:nvPr>
            <p:ph type="title"/>
          </p:nvPr>
        </p:nvSpPr>
        <p:spPr/>
        <p:txBody>
          <a:bodyPr/>
          <a:lstStyle/>
          <a:p>
            <a:r>
              <a:rPr lang="en-US"/>
              <a:t>Click to edit Master title style</a:t>
            </a:r>
          </a:p>
        </p:txBody>
      </p:sp>
      <p:sp>
        <p:nvSpPr>
          <p:cNvPr id="104875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54" name="Date Placeholder 9"/>
          <p:cNvSpPr>
            <a:spLocks noGrp="1"/>
          </p:cNvSpPr>
          <p:nvPr>
            <p:ph type="dt" sz="half" idx="10"/>
          </p:nvPr>
        </p:nvSpPr>
        <p:spPr/>
        <p:txBody>
          <a:bodyPr/>
          <a:lstStyle/>
          <a:p>
            <a:fld id="{48A41247-AC96-4402-8E53-D44879F5C709}" type="datetime1">
              <a:rPr lang="en-US"/>
              <a:t>2/24/2024</a:t>
            </a:fld>
            <a:endParaRPr lang="en-US" dirty="0"/>
          </a:p>
        </p:txBody>
      </p:sp>
      <p:sp>
        <p:nvSpPr>
          <p:cNvPr id="1048755" name="Footer Placeholder 21"/>
          <p:cNvSpPr>
            <a:spLocks noGrp="1"/>
          </p:cNvSpPr>
          <p:nvPr>
            <p:ph type="ftr" sz="quarter" idx="11"/>
          </p:nvPr>
        </p:nvSpPr>
        <p:spPr/>
        <p:txBody>
          <a:bodyPr/>
          <a:lstStyle/>
          <a:p>
            <a:r>
              <a:rPr lang="en-US" dirty="0"/>
              <a:t>Jaipur National University, Jaipur</a:t>
            </a:r>
          </a:p>
        </p:txBody>
      </p:sp>
      <p:sp>
        <p:nvSpPr>
          <p:cNvPr id="1048756" name="Slide Number Placeholder 17"/>
          <p:cNvSpPr>
            <a:spLocks noGrp="1"/>
          </p:cNvSpPr>
          <p:nvPr>
            <p:ph type="sldNum" sz="quarter" idx="12"/>
          </p:nvPr>
        </p:nvSpPr>
        <p:spPr/>
        <p:txBody>
          <a:bodyPr/>
          <a:lstStyle/>
          <a:p>
            <a:fld id="{19C8E883-5174-46B4-B95F-F02CACA1D491}"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37"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1048738"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39" name="Date Placeholder 9"/>
          <p:cNvSpPr>
            <a:spLocks noGrp="1"/>
          </p:cNvSpPr>
          <p:nvPr>
            <p:ph type="dt" sz="half" idx="10"/>
          </p:nvPr>
        </p:nvSpPr>
        <p:spPr/>
        <p:txBody>
          <a:bodyPr/>
          <a:lstStyle/>
          <a:p>
            <a:fld id="{5ABAF97E-0325-49EB-9A0A-E45F25EFC75E}" type="datetime1">
              <a:rPr lang="en-US"/>
              <a:t>2/24/2024</a:t>
            </a:fld>
            <a:endParaRPr lang="en-US" dirty="0"/>
          </a:p>
        </p:txBody>
      </p:sp>
      <p:sp>
        <p:nvSpPr>
          <p:cNvPr id="1048740" name="Footer Placeholder 21"/>
          <p:cNvSpPr>
            <a:spLocks noGrp="1"/>
          </p:cNvSpPr>
          <p:nvPr>
            <p:ph type="ftr" sz="quarter" idx="11"/>
          </p:nvPr>
        </p:nvSpPr>
        <p:spPr/>
        <p:txBody>
          <a:bodyPr/>
          <a:lstStyle/>
          <a:p>
            <a:r>
              <a:rPr lang="en-US" dirty="0"/>
              <a:t>Jaipur National University, Jaipur</a:t>
            </a:r>
          </a:p>
        </p:txBody>
      </p:sp>
      <p:sp>
        <p:nvSpPr>
          <p:cNvPr id="1048741" name="Slide Number Placeholder 17"/>
          <p:cNvSpPr>
            <a:spLocks noGrp="1"/>
          </p:cNvSpPr>
          <p:nvPr>
            <p:ph type="sldNum" sz="quarter" idx="12"/>
          </p:nvPr>
        </p:nvSpPr>
        <p:spPr/>
        <p:txBody>
          <a:bodyPr/>
          <a:lstStyle/>
          <a:p>
            <a:fld id="{03CA1A95-D796-4F95-9198-B1016012D514}" type="slidenum">
              <a:rPr lang="en-US"/>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1048674"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048675"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1048676" name="Date Placeholder 29"/>
          <p:cNvSpPr>
            <a:spLocks noGrp="1"/>
          </p:cNvSpPr>
          <p:nvPr>
            <p:ph type="dt" sz="half" idx="10"/>
          </p:nvPr>
        </p:nvSpPr>
        <p:spPr/>
        <p:txBody>
          <a:bodyPr/>
          <a:lstStyle>
            <a:lvl1pPr>
              <a:defRPr>
                <a:solidFill>
                  <a:srgbClr val="D1EAEE"/>
                </a:solidFill>
              </a:defRPr>
            </a:lvl1pPr>
          </a:lstStyle>
          <a:p>
            <a:fld id="{8ADBE38C-D4DE-49A9-8D94-88EF647D5F44}" type="datetime1">
              <a:rPr lang="en-US"/>
              <a:t>2/24/2024</a:t>
            </a:fld>
            <a:endParaRPr lang="en-US" dirty="0"/>
          </a:p>
        </p:txBody>
      </p:sp>
      <p:sp>
        <p:nvSpPr>
          <p:cNvPr id="1048677" name="Footer Placeholder 18"/>
          <p:cNvSpPr>
            <a:spLocks noGrp="1"/>
          </p:cNvSpPr>
          <p:nvPr>
            <p:ph type="ftr" sz="quarter" idx="11"/>
          </p:nvPr>
        </p:nvSpPr>
        <p:spPr/>
        <p:txBody>
          <a:bodyPr/>
          <a:lstStyle>
            <a:lvl1pPr>
              <a:defRPr>
                <a:solidFill>
                  <a:srgbClr val="D1EAEE"/>
                </a:solidFill>
              </a:defRPr>
            </a:lvl1pPr>
          </a:lstStyle>
          <a:p>
            <a:r>
              <a:rPr lang="en-US" dirty="0"/>
              <a:t>Jaipur National University, Jaipur</a:t>
            </a:r>
          </a:p>
        </p:txBody>
      </p:sp>
      <p:sp>
        <p:nvSpPr>
          <p:cNvPr id="1048678" name="Slide Number Placeholder 26"/>
          <p:cNvSpPr>
            <a:spLocks noGrp="1"/>
          </p:cNvSpPr>
          <p:nvPr>
            <p:ph type="sldNum" sz="quarter" idx="12"/>
          </p:nvPr>
        </p:nvSpPr>
        <p:spPr/>
        <p:txBody>
          <a:bodyPr/>
          <a:lstStyle>
            <a:lvl1pPr>
              <a:defRPr>
                <a:solidFill>
                  <a:srgbClr val="D1EAEE"/>
                </a:solidFill>
              </a:defRPr>
            </a:lvl1pPr>
          </a:lstStyle>
          <a:p>
            <a:fld id="{57287490-9D49-459E-B772-E4639AD04D5D}" type="slidenum">
              <a:rPr lang="en-US"/>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09" name="Title 1"/>
          <p:cNvSpPr>
            <a:spLocks noGrp="1"/>
          </p:cNvSpPr>
          <p:nvPr>
            <p:ph type="title"/>
          </p:nvPr>
        </p:nvSpPr>
        <p:spPr/>
        <p:txBody>
          <a:bodyPr/>
          <a:lstStyle/>
          <a:p>
            <a:r>
              <a:rPr lang="en-US"/>
              <a:t>Click to edit Master title style</a:t>
            </a:r>
          </a:p>
        </p:txBody>
      </p:sp>
      <p:sp>
        <p:nvSpPr>
          <p:cNvPr id="1048610"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11" name="Date Placeholder 9"/>
          <p:cNvSpPr>
            <a:spLocks noGrp="1"/>
          </p:cNvSpPr>
          <p:nvPr>
            <p:ph type="dt" sz="half" idx="10"/>
          </p:nvPr>
        </p:nvSpPr>
        <p:spPr/>
        <p:txBody>
          <a:bodyPr/>
          <a:lstStyle/>
          <a:p>
            <a:fld id="{1E68A4A0-05C7-49E3-9C76-BA5FB21A3DB7}" type="datetime1">
              <a:rPr lang="en-US"/>
              <a:t>2/24/2024</a:t>
            </a:fld>
            <a:endParaRPr lang="en-US" dirty="0"/>
          </a:p>
        </p:txBody>
      </p:sp>
      <p:sp>
        <p:nvSpPr>
          <p:cNvPr id="1048612" name="Footer Placeholder 21"/>
          <p:cNvSpPr>
            <a:spLocks noGrp="1"/>
          </p:cNvSpPr>
          <p:nvPr>
            <p:ph type="ftr" sz="quarter" idx="11"/>
          </p:nvPr>
        </p:nvSpPr>
        <p:spPr/>
        <p:txBody>
          <a:bodyPr/>
          <a:lstStyle/>
          <a:p>
            <a:r>
              <a:rPr lang="en-US" dirty="0"/>
              <a:t>Jaipur National University, Jaipur</a:t>
            </a:r>
          </a:p>
        </p:txBody>
      </p:sp>
      <p:sp>
        <p:nvSpPr>
          <p:cNvPr id="1048613" name="Slide Number Placeholder 17"/>
          <p:cNvSpPr>
            <a:spLocks noGrp="1"/>
          </p:cNvSpPr>
          <p:nvPr>
            <p:ph type="sldNum" sz="quarter" idx="12"/>
          </p:nvPr>
        </p:nvSpPr>
        <p:spPr/>
        <p:txBody>
          <a:bodyPr/>
          <a:lstStyle/>
          <a:p>
            <a:fld id="{988D3A4A-FE50-4A3A-94F0-FE1E6AFBCF7A}" type="slidenum">
              <a:rPr lang="en-US"/>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1048705"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048706"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1048707" name="Date Placeholder 3"/>
          <p:cNvSpPr>
            <a:spLocks noGrp="1"/>
          </p:cNvSpPr>
          <p:nvPr>
            <p:ph type="dt" sz="half" idx="10"/>
          </p:nvPr>
        </p:nvSpPr>
        <p:spPr/>
        <p:txBody>
          <a:bodyPr/>
          <a:lstStyle>
            <a:lvl1pPr>
              <a:defRPr>
                <a:solidFill>
                  <a:srgbClr val="D1EAEE"/>
                </a:solidFill>
              </a:defRPr>
            </a:lvl1pPr>
          </a:lstStyle>
          <a:p>
            <a:fld id="{5893544A-F4CE-44A4-A379-63CE0F67E2A7}" type="datetime1">
              <a:rPr lang="en-US"/>
              <a:t>2/24/2024</a:t>
            </a:fld>
            <a:endParaRPr lang="en-US" dirty="0"/>
          </a:p>
        </p:txBody>
      </p:sp>
      <p:sp>
        <p:nvSpPr>
          <p:cNvPr id="1048708" name="Footer Placeholder 4"/>
          <p:cNvSpPr>
            <a:spLocks noGrp="1"/>
          </p:cNvSpPr>
          <p:nvPr>
            <p:ph type="ftr" sz="quarter" idx="11"/>
          </p:nvPr>
        </p:nvSpPr>
        <p:spPr/>
        <p:txBody>
          <a:bodyPr/>
          <a:lstStyle>
            <a:lvl1pPr>
              <a:defRPr>
                <a:solidFill>
                  <a:srgbClr val="D1EAEE"/>
                </a:solidFill>
              </a:defRPr>
            </a:lvl1pPr>
          </a:lstStyle>
          <a:p>
            <a:r>
              <a:rPr lang="en-US" dirty="0"/>
              <a:t>Jaipur National University, Jaipur</a:t>
            </a:r>
          </a:p>
        </p:txBody>
      </p:sp>
      <p:sp>
        <p:nvSpPr>
          <p:cNvPr id="1048709" name="Slide Number Placeholder 5"/>
          <p:cNvSpPr>
            <a:spLocks noGrp="1"/>
          </p:cNvSpPr>
          <p:nvPr>
            <p:ph type="sldNum" sz="quarter" idx="12"/>
          </p:nvPr>
        </p:nvSpPr>
        <p:spPr/>
        <p:txBody>
          <a:bodyPr/>
          <a:lstStyle>
            <a:lvl1pPr>
              <a:defRPr>
                <a:solidFill>
                  <a:srgbClr val="D1EAEE"/>
                </a:solidFill>
              </a:defRPr>
            </a:lvl1pPr>
          </a:lstStyle>
          <a:p>
            <a:fld id="{666C0824-8B86-412E-A44F-C2DA5547D100}" type="slidenum">
              <a:rPr lang="en-US"/>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99" name="Title 1"/>
          <p:cNvSpPr>
            <a:spLocks noGrp="1"/>
          </p:cNvSpPr>
          <p:nvPr>
            <p:ph type="title"/>
          </p:nvPr>
        </p:nvSpPr>
        <p:spPr>
          <a:xfrm>
            <a:off x="457200" y="704088"/>
            <a:ext cx="8229600" cy="1143000"/>
          </a:xfrm>
        </p:spPr>
        <p:txBody>
          <a:bodyPr/>
          <a:lstStyle/>
          <a:p>
            <a:r>
              <a:rPr lang="en-US"/>
              <a:t>Click to edit Master title style</a:t>
            </a:r>
          </a:p>
        </p:txBody>
      </p:sp>
      <p:sp>
        <p:nvSpPr>
          <p:cNvPr id="1048700"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1"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02" name="Date Placeholder 9"/>
          <p:cNvSpPr>
            <a:spLocks noGrp="1"/>
          </p:cNvSpPr>
          <p:nvPr>
            <p:ph type="dt" sz="half" idx="10"/>
          </p:nvPr>
        </p:nvSpPr>
        <p:spPr/>
        <p:txBody>
          <a:bodyPr/>
          <a:lstStyle/>
          <a:p>
            <a:fld id="{9FDD9A73-4B9E-4F4F-9EEE-B1D28BEA388E}" type="datetime1">
              <a:rPr lang="en-US"/>
              <a:t>2/24/2024</a:t>
            </a:fld>
            <a:endParaRPr lang="en-US" dirty="0"/>
          </a:p>
        </p:txBody>
      </p:sp>
      <p:sp>
        <p:nvSpPr>
          <p:cNvPr id="1048703" name="Footer Placeholder 21"/>
          <p:cNvSpPr>
            <a:spLocks noGrp="1"/>
          </p:cNvSpPr>
          <p:nvPr>
            <p:ph type="ftr" sz="quarter" idx="11"/>
          </p:nvPr>
        </p:nvSpPr>
        <p:spPr/>
        <p:txBody>
          <a:bodyPr/>
          <a:lstStyle/>
          <a:p>
            <a:r>
              <a:rPr lang="en-US" dirty="0"/>
              <a:t>Jaipur National University, Jaipur</a:t>
            </a:r>
          </a:p>
        </p:txBody>
      </p:sp>
      <p:sp>
        <p:nvSpPr>
          <p:cNvPr id="1048704" name="Slide Number Placeholder 17"/>
          <p:cNvSpPr>
            <a:spLocks noGrp="1"/>
          </p:cNvSpPr>
          <p:nvPr>
            <p:ph type="sldNum" sz="quarter" idx="12"/>
          </p:nvPr>
        </p:nvSpPr>
        <p:spPr/>
        <p:txBody>
          <a:bodyPr/>
          <a:lstStyle/>
          <a:p>
            <a:fld id="{839C12CD-1FDE-406E-BE55-BCDEECCA5D33}" type="slidenum">
              <a:rPr lang="en-US"/>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20" name="Title 1"/>
          <p:cNvSpPr>
            <a:spLocks noGrp="1"/>
          </p:cNvSpPr>
          <p:nvPr>
            <p:ph type="title"/>
          </p:nvPr>
        </p:nvSpPr>
        <p:spPr>
          <a:xfrm>
            <a:off x="457200" y="704088"/>
            <a:ext cx="8229600" cy="1143000"/>
          </a:xfrm>
        </p:spPr>
        <p:txBody>
          <a:bodyPr/>
          <a:lstStyle/>
          <a:p>
            <a:r>
              <a:rPr lang="en-US"/>
              <a:t>Click to edit Master title style</a:t>
            </a:r>
          </a:p>
        </p:txBody>
      </p:sp>
      <p:sp>
        <p:nvSpPr>
          <p:cNvPr id="1048721"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048722"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048723"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4"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25" name="Date Placeholder 9"/>
          <p:cNvSpPr>
            <a:spLocks noGrp="1"/>
          </p:cNvSpPr>
          <p:nvPr>
            <p:ph type="dt" sz="half" idx="10"/>
          </p:nvPr>
        </p:nvSpPr>
        <p:spPr/>
        <p:txBody>
          <a:bodyPr/>
          <a:lstStyle/>
          <a:p>
            <a:fld id="{1D9DFC55-AF7D-4A8A-8C54-69AEC9200E7F}" type="datetime1">
              <a:rPr lang="en-US"/>
              <a:t>2/24/2024</a:t>
            </a:fld>
            <a:endParaRPr lang="en-US" dirty="0"/>
          </a:p>
        </p:txBody>
      </p:sp>
      <p:sp>
        <p:nvSpPr>
          <p:cNvPr id="1048726" name="Footer Placeholder 21"/>
          <p:cNvSpPr>
            <a:spLocks noGrp="1"/>
          </p:cNvSpPr>
          <p:nvPr>
            <p:ph type="ftr" sz="quarter" idx="11"/>
          </p:nvPr>
        </p:nvSpPr>
        <p:spPr/>
        <p:txBody>
          <a:bodyPr/>
          <a:lstStyle/>
          <a:p>
            <a:r>
              <a:rPr lang="en-US" dirty="0"/>
              <a:t>Jaipur National University, Jaipur</a:t>
            </a:r>
          </a:p>
        </p:txBody>
      </p:sp>
      <p:sp>
        <p:nvSpPr>
          <p:cNvPr id="1048727" name="Slide Number Placeholder 17"/>
          <p:cNvSpPr>
            <a:spLocks noGrp="1"/>
          </p:cNvSpPr>
          <p:nvPr>
            <p:ph type="sldNum" sz="quarter" idx="12"/>
          </p:nvPr>
        </p:nvSpPr>
        <p:spPr/>
        <p:txBody>
          <a:bodyPr/>
          <a:lstStyle/>
          <a:p>
            <a:fld id="{6FAE3E6C-4CC0-42AD-845C-C17A6F05F594}" type="slidenum">
              <a:rPr lang="en-US"/>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16"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1048717" name="Date Placeholder 9"/>
          <p:cNvSpPr>
            <a:spLocks noGrp="1"/>
          </p:cNvSpPr>
          <p:nvPr>
            <p:ph type="dt" sz="half" idx="10"/>
          </p:nvPr>
        </p:nvSpPr>
        <p:spPr/>
        <p:txBody>
          <a:bodyPr/>
          <a:lstStyle/>
          <a:p>
            <a:fld id="{C02A163C-A0C5-4F65-BD98-5013D9759495}" type="datetime1">
              <a:rPr lang="en-US"/>
              <a:t>2/24/2024</a:t>
            </a:fld>
            <a:endParaRPr lang="en-US" dirty="0"/>
          </a:p>
        </p:txBody>
      </p:sp>
      <p:sp>
        <p:nvSpPr>
          <p:cNvPr id="1048718" name="Footer Placeholder 21"/>
          <p:cNvSpPr>
            <a:spLocks noGrp="1"/>
          </p:cNvSpPr>
          <p:nvPr>
            <p:ph type="ftr" sz="quarter" idx="11"/>
          </p:nvPr>
        </p:nvSpPr>
        <p:spPr/>
        <p:txBody>
          <a:bodyPr/>
          <a:lstStyle/>
          <a:p>
            <a:r>
              <a:rPr lang="en-US" dirty="0"/>
              <a:t>Jaipur National University, Jaipur</a:t>
            </a:r>
          </a:p>
        </p:txBody>
      </p:sp>
      <p:sp>
        <p:nvSpPr>
          <p:cNvPr id="1048719" name="Slide Number Placeholder 17"/>
          <p:cNvSpPr>
            <a:spLocks noGrp="1"/>
          </p:cNvSpPr>
          <p:nvPr>
            <p:ph type="sldNum" sz="quarter" idx="12"/>
          </p:nvPr>
        </p:nvSpPr>
        <p:spPr/>
        <p:txBody>
          <a:bodyPr/>
          <a:lstStyle/>
          <a:p>
            <a:fld id="{EEBA2104-7F4A-4475-964D-7FDD38FAB645}" type="slidenum">
              <a:rPr lang="en-US"/>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71" name="Date Placeholder 9"/>
          <p:cNvSpPr>
            <a:spLocks noGrp="1"/>
          </p:cNvSpPr>
          <p:nvPr>
            <p:ph type="dt" sz="half" idx="10"/>
          </p:nvPr>
        </p:nvSpPr>
        <p:spPr/>
        <p:txBody>
          <a:bodyPr/>
          <a:lstStyle/>
          <a:p>
            <a:fld id="{3189A6E6-E100-4EF2-BCA5-54D7A7DFFDC9}" type="datetime1">
              <a:rPr lang="en-US"/>
              <a:t>2/24/2024</a:t>
            </a:fld>
            <a:endParaRPr lang="en-US" dirty="0"/>
          </a:p>
        </p:txBody>
      </p:sp>
      <p:sp>
        <p:nvSpPr>
          <p:cNvPr id="1048672" name="Footer Placeholder 21"/>
          <p:cNvSpPr>
            <a:spLocks noGrp="1"/>
          </p:cNvSpPr>
          <p:nvPr>
            <p:ph type="ftr" sz="quarter" idx="11"/>
          </p:nvPr>
        </p:nvSpPr>
        <p:spPr/>
        <p:txBody>
          <a:bodyPr/>
          <a:lstStyle/>
          <a:p>
            <a:r>
              <a:rPr lang="en-US" dirty="0"/>
              <a:t>Jaipur National University, Jaipur</a:t>
            </a:r>
          </a:p>
        </p:txBody>
      </p:sp>
      <p:sp>
        <p:nvSpPr>
          <p:cNvPr id="1048673" name="Slide Number Placeholder 17"/>
          <p:cNvSpPr>
            <a:spLocks noGrp="1"/>
          </p:cNvSpPr>
          <p:nvPr>
            <p:ph type="sldNum" sz="quarter" idx="12"/>
          </p:nvPr>
        </p:nvSpPr>
        <p:spPr/>
        <p:txBody>
          <a:bodyPr/>
          <a:lstStyle/>
          <a:p>
            <a:fld id="{769FD985-E02C-4013-A320-6FC6BDB2CBF9}" type="slidenum">
              <a:rPr lang="en-US"/>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10"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1048711"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1048712"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13" name="Date Placeholder 9"/>
          <p:cNvSpPr>
            <a:spLocks noGrp="1"/>
          </p:cNvSpPr>
          <p:nvPr>
            <p:ph type="dt" sz="half" idx="10"/>
          </p:nvPr>
        </p:nvSpPr>
        <p:spPr/>
        <p:txBody>
          <a:bodyPr/>
          <a:lstStyle/>
          <a:p>
            <a:fld id="{CA6DD69F-5458-487F-B0D1-B105DD914BB4}" type="datetime1">
              <a:rPr lang="en-US"/>
              <a:t>2/24/2024</a:t>
            </a:fld>
            <a:endParaRPr lang="en-US" dirty="0"/>
          </a:p>
        </p:txBody>
      </p:sp>
      <p:sp>
        <p:nvSpPr>
          <p:cNvPr id="1048714" name="Footer Placeholder 21"/>
          <p:cNvSpPr>
            <a:spLocks noGrp="1"/>
          </p:cNvSpPr>
          <p:nvPr>
            <p:ph type="ftr" sz="quarter" idx="11"/>
          </p:nvPr>
        </p:nvSpPr>
        <p:spPr/>
        <p:txBody>
          <a:bodyPr/>
          <a:lstStyle/>
          <a:p>
            <a:r>
              <a:rPr lang="en-US" dirty="0"/>
              <a:t>Jaipur National University, Jaipur</a:t>
            </a:r>
          </a:p>
        </p:txBody>
      </p:sp>
      <p:sp>
        <p:nvSpPr>
          <p:cNvPr id="1048715" name="Slide Number Placeholder 17"/>
          <p:cNvSpPr>
            <a:spLocks noGrp="1"/>
          </p:cNvSpPr>
          <p:nvPr>
            <p:ph type="sldNum" sz="quarter" idx="12"/>
          </p:nvPr>
        </p:nvSpPr>
        <p:spPr/>
        <p:txBody>
          <a:bodyPr/>
          <a:lstStyle/>
          <a:p>
            <a:fld id="{6984C32D-DFC8-45E0-8C5F-482674ABBFE6}"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5" name="Title 1"/>
          <p:cNvSpPr>
            <a:spLocks noGrp="1"/>
          </p:cNvSpPr>
          <p:nvPr>
            <p:ph type="title"/>
          </p:nvPr>
        </p:nvSpPr>
        <p:spPr/>
        <p:txBody>
          <a:bodyPr/>
          <a:lstStyle/>
          <a:p>
            <a:r>
              <a:rPr lang="en-US"/>
              <a:t>Click to edit Master title style</a:t>
            </a:r>
          </a:p>
        </p:txBody>
      </p:sp>
      <p:sp>
        <p:nvSpPr>
          <p:cNvPr id="1048586"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7" name="Date Placeholder 9"/>
          <p:cNvSpPr>
            <a:spLocks noGrp="1"/>
          </p:cNvSpPr>
          <p:nvPr>
            <p:ph type="dt" sz="half" idx="10"/>
          </p:nvPr>
        </p:nvSpPr>
        <p:spPr/>
        <p:txBody>
          <a:bodyPr/>
          <a:lstStyle/>
          <a:p>
            <a:fld id="{D537AC4C-CE19-4A86-A711-AFF67773D95D}" type="datetime1">
              <a:rPr lang="en-US"/>
              <a:t>2/24/2024</a:t>
            </a:fld>
            <a:endParaRPr lang="en-US" dirty="0"/>
          </a:p>
        </p:txBody>
      </p:sp>
      <p:sp>
        <p:nvSpPr>
          <p:cNvPr id="1048588" name="Footer Placeholder 21"/>
          <p:cNvSpPr>
            <a:spLocks noGrp="1"/>
          </p:cNvSpPr>
          <p:nvPr>
            <p:ph type="ftr" sz="quarter" idx="11"/>
          </p:nvPr>
        </p:nvSpPr>
        <p:spPr/>
        <p:txBody>
          <a:bodyPr/>
          <a:lstStyle/>
          <a:p>
            <a:r>
              <a:rPr lang="en-US" dirty="0"/>
              <a:t>Jaipur National University, Jaipur</a:t>
            </a:r>
          </a:p>
        </p:txBody>
      </p:sp>
      <p:sp>
        <p:nvSpPr>
          <p:cNvPr id="1048589" name="Slide Number Placeholder 17"/>
          <p:cNvSpPr>
            <a:spLocks noGrp="1"/>
          </p:cNvSpPr>
          <p:nvPr>
            <p:ph type="sldNum" sz="quarter" idx="12"/>
          </p:nvPr>
        </p:nvSpPr>
        <p:spPr/>
        <p:txBody>
          <a:bodyPr/>
          <a:lstStyle/>
          <a:p>
            <a:fld id="{8B5C5FEE-B7AA-40E1-A9A9-4E7AE79B89F1}" type="slidenum">
              <a:rPr lang="en-US"/>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79"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endParaRPr lang="en-US" dirty="0">
              <a:solidFill>
                <a:prstClr val="white"/>
              </a:solidFill>
            </a:endParaRPr>
          </a:p>
        </p:txBody>
      </p:sp>
      <p:sp>
        <p:nvSpPr>
          <p:cNvPr id="1048680"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endParaRPr lang="en-US" dirty="0">
              <a:solidFill>
                <a:prstClr val="white"/>
              </a:solidFill>
            </a:endParaRPr>
          </a:p>
        </p:txBody>
      </p:sp>
      <p:sp>
        <p:nvSpPr>
          <p:cNvPr id="1048681" name="Freeform 6"/>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682" name="Freeform 7"/>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683"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104868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1048685"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dirty="0"/>
              <a:t>Click icon to add picture</a:t>
            </a:r>
          </a:p>
        </p:txBody>
      </p:sp>
      <p:sp>
        <p:nvSpPr>
          <p:cNvPr id="1048686" name="Date Placeholder 4"/>
          <p:cNvSpPr>
            <a:spLocks noGrp="1"/>
          </p:cNvSpPr>
          <p:nvPr>
            <p:ph type="dt" sz="half" idx="10"/>
          </p:nvPr>
        </p:nvSpPr>
        <p:spPr/>
        <p:txBody>
          <a:bodyPr/>
          <a:lstStyle/>
          <a:p>
            <a:fld id="{20DCE251-ED33-4D7C-9C2F-23214FA950F9}" type="datetime1">
              <a:rPr lang="en-US"/>
              <a:t>2/24/2024</a:t>
            </a:fld>
            <a:endParaRPr lang="en-US" dirty="0"/>
          </a:p>
        </p:txBody>
      </p:sp>
      <p:sp>
        <p:nvSpPr>
          <p:cNvPr id="1048687" name="Footer Placeholder 5"/>
          <p:cNvSpPr>
            <a:spLocks noGrp="1"/>
          </p:cNvSpPr>
          <p:nvPr>
            <p:ph type="ftr" sz="quarter" idx="11"/>
          </p:nvPr>
        </p:nvSpPr>
        <p:spPr/>
        <p:txBody>
          <a:bodyPr/>
          <a:lstStyle/>
          <a:p>
            <a:r>
              <a:rPr lang="en-US" dirty="0"/>
              <a:t>Jaipur National University, Jaipur</a:t>
            </a:r>
          </a:p>
        </p:txBody>
      </p:sp>
      <p:sp>
        <p:nvSpPr>
          <p:cNvPr id="1048688" name="Slide Number Placeholder 6"/>
          <p:cNvSpPr>
            <a:spLocks noGrp="1"/>
          </p:cNvSpPr>
          <p:nvPr>
            <p:ph type="sldNum" sz="quarter" idx="12"/>
          </p:nvPr>
        </p:nvSpPr>
        <p:spPr>
          <a:xfrm>
            <a:off x="8077200" y="6356350"/>
            <a:ext cx="609600" cy="365125"/>
          </a:xfrm>
        </p:spPr>
        <p:txBody>
          <a:bodyPr/>
          <a:lstStyle/>
          <a:p>
            <a:fld id="{C82F1C4B-B6F3-4D79-95D2-57D08C767C85}" type="slidenum">
              <a:rPr lang="en-US"/>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89" name="Title 1"/>
          <p:cNvSpPr>
            <a:spLocks noGrp="1"/>
          </p:cNvSpPr>
          <p:nvPr>
            <p:ph type="title"/>
          </p:nvPr>
        </p:nvSpPr>
        <p:spPr/>
        <p:txBody>
          <a:bodyPr/>
          <a:lstStyle/>
          <a:p>
            <a:r>
              <a:rPr lang="en-US"/>
              <a:t>Click to edit Master title style</a:t>
            </a:r>
          </a:p>
        </p:txBody>
      </p:sp>
      <p:sp>
        <p:nvSpPr>
          <p:cNvPr id="1048690"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1" name="Date Placeholder 9"/>
          <p:cNvSpPr>
            <a:spLocks noGrp="1"/>
          </p:cNvSpPr>
          <p:nvPr>
            <p:ph type="dt" sz="half" idx="10"/>
          </p:nvPr>
        </p:nvSpPr>
        <p:spPr/>
        <p:txBody>
          <a:bodyPr/>
          <a:lstStyle/>
          <a:p>
            <a:fld id="{098D1F25-7C08-4D05-9016-32686BC31241}" type="datetime1">
              <a:rPr lang="en-US"/>
              <a:t>2/24/2024</a:t>
            </a:fld>
            <a:endParaRPr lang="en-US" dirty="0"/>
          </a:p>
        </p:txBody>
      </p:sp>
      <p:sp>
        <p:nvSpPr>
          <p:cNvPr id="1048692" name="Footer Placeholder 21"/>
          <p:cNvSpPr>
            <a:spLocks noGrp="1"/>
          </p:cNvSpPr>
          <p:nvPr>
            <p:ph type="ftr" sz="quarter" idx="11"/>
          </p:nvPr>
        </p:nvSpPr>
        <p:spPr/>
        <p:txBody>
          <a:bodyPr/>
          <a:lstStyle/>
          <a:p>
            <a:r>
              <a:rPr lang="en-US" dirty="0"/>
              <a:t>Jaipur National University, Jaipur</a:t>
            </a:r>
          </a:p>
        </p:txBody>
      </p:sp>
      <p:sp>
        <p:nvSpPr>
          <p:cNvPr id="1048693" name="Slide Number Placeholder 17"/>
          <p:cNvSpPr>
            <a:spLocks noGrp="1"/>
          </p:cNvSpPr>
          <p:nvPr>
            <p:ph type="sldNum" sz="quarter" idx="12"/>
          </p:nvPr>
        </p:nvSpPr>
        <p:spPr/>
        <p:txBody>
          <a:bodyPr/>
          <a:lstStyle/>
          <a:p>
            <a:fld id="{C14C508B-C831-4666-994A-ACF7F604999E}" type="slidenum">
              <a:rPr lang="en-US"/>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94"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1048695"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96" name="Date Placeholder 9"/>
          <p:cNvSpPr>
            <a:spLocks noGrp="1"/>
          </p:cNvSpPr>
          <p:nvPr>
            <p:ph type="dt" sz="half" idx="10"/>
          </p:nvPr>
        </p:nvSpPr>
        <p:spPr/>
        <p:txBody>
          <a:bodyPr/>
          <a:lstStyle/>
          <a:p>
            <a:fld id="{444926B6-60AD-44C1-81CE-33DEC5C15370}" type="datetime1">
              <a:rPr lang="en-US"/>
              <a:t>2/24/2024</a:t>
            </a:fld>
            <a:endParaRPr lang="en-US" dirty="0"/>
          </a:p>
        </p:txBody>
      </p:sp>
      <p:sp>
        <p:nvSpPr>
          <p:cNvPr id="1048697" name="Footer Placeholder 21"/>
          <p:cNvSpPr>
            <a:spLocks noGrp="1"/>
          </p:cNvSpPr>
          <p:nvPr>
            <p:ph type="ftr" sz="quarter" idx="11"/>
          </p:nvPr>
        </p:nvSpPr>
        <p:spPr/>
        <p:txBody>
          <a:bodyPr/>
          <a:lstStyle/>
          <a:p>
            <a:r>
              <a:rPr lang="en-US" dirty="0"/>
              <a:t>Jaipur National University, Jaipur</a:t>
            </a:r>
          </a:p>
        </p:txBody>
      </p:sp>
      <p:sp>
        <p:nvSpPr>
          <p:cNvPr id="1048698" name="Slide Number Placeholder 17"/>
          <p:cNvSpPr>
            <a:spLocks noGrp="1"/>
          </p:cNvSpPr>
          <p:nvPr>
            <p:ph type="sldNum" sz="quarter" idx="12"/>
          </p:nvPr>
        </p:nvSpPr>
        <p:spPr/>
        <p:txBody>
          <a:bodyPr/>
          <a:lstStyle/>
          <a:p>
            <a:fld id="{8BA79585-1710-42FC-B8DD-75F8FCC87B60}" type="slidenum">
              <a:rPr lang="en-US"/>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48789"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790" name="PlaceHolder 2"/>
          <p:cNvSpPr>
            <a:spLocks noGrp="1"/>
          </p:cNvSpPr>
          <p:nvPr>
            <p:ph type="subTitle"/>
          </p:nvPr>
        </p:nvSpPr>
        <p:spPr>
          <a:xfrm>
            <a:off x="457200" y="1935000"/>
            <a:ext cx="8229240" cy="4389480"/>
          </a:xfrm>
          <a:prstGeom prst="rect">
            <a:avLst/>
          </a:prstGeom>
        </p:spPr>
        <p:txBody>
          <a:bodyPr lIns="0" tIns="0" rIns="0" bIns="0" anchor="ctr"/>
          <a:lstStyle/>
          <a:p>
            <a:pPr algn="ct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48791"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792" name="PlaceHolder 2"/>
          <p:cNvSpPr>
            <a:spLocks noGrp="1"/>
          </p:cNvSpPr>
          <p:nvPr>
            <p:ph type="body"/>
          </p:nvPr>
        </p:nvSpPr>
        <p:spPr>
          <a:xfrm>
            <a:off x="457200" y="1935000"/>
            <a:ext cx="8229240" cy="4389120"/>
          </a:xfrm>
          <a:prstGeom prst="rect">
            <a:avLst/>
          </a:prstGeom>
        </p:spPr>
        <p:txBody>
          <a:bodyPr lIns="0" tIns="0" rIns="0" bIns="0"/>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48805"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806" name="PlaceHolder 2"/>
          <p:cNvSpPr>
            <a:spLocks noGrp="1"/>
          </p:cNvSpPr>
          <p:nvPr>
            <p:ph type="body"/>
          </p:nvPr>
        </p:nvSpPr>
        <p:spPr>
          <a:xfrm>
            <a:off x="457200" y="1935000"/>
            <a:ext cx="4015800" cy="4389120"/>
          </a:xfrm>
          <a:prstGeom prst="rect">
            <a:avLst/>
          </a:prstGeom>
        </p:spPr>
        <p:txBody>
          <a:bodyPr lIns="0" tIns="0" rIns="0" bIns="0"/>
          <a:lstStyle/>
          <a:p>
            <a:endParaRPr/>
          </a:p>
        </p:txBody>
      </p:sp>
      <p:sp>
        <p:nvSpPr>
          <p:cNvPr id="1048807" name="PlaceHolder 3"/>
          <p:cNvSpPr>
            <a:spLocks noGrp="1"/>
          </p:cNvSpPr>
          <p:nvPr>
            <p:ph type="body"/>
          </p:nvPr>
        </p:nvSpPr>
        <p:spPr>
          <a:xfrm>
            <a:off x="4674240" y="1935000"/>
            <a:ext cx="4015800" cy="4389120"/>
          </a:xfrm>
          <a:prstGeom prst="rect">
            <a:avLst/>
          </a:prstGeom>
        </p:spPr>
        <p:txBody>
          <a:bodyPr lIns="0" tIns="0" rIns="0" bIns="0"/>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96"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48808" name="PlaceHolder 1"/>
          <p:cNvSpPr>
            <a:spLocks noGrp="1"/>
          </p:cNvSpPr>
          <p:nvPr>
            <p:ph type="subTitle"/>
          </p:nvPr>
        </p:nvSpPr>
        <p:spPr>
          <a:xfrm>
            <a:off x="457200" y="704880"/>
            <a:ext cx="8229240" cy="5298120"/>
          </a:xfrm>
          <a:prstGeom prst="rect">
            <a:avLst/>
          </a:prstGeom>
        </p:spPr>
        <p:txBody>
          <a:bodyPr lIns="0" tIns="0" rIns="0" bIns="0" anchor="ctr"/>
          <a:lstStyle/>
          <a:p>
            <a:pPr algn="ct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48809"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810"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1048811" name="PlaceHolder 3"/>
          <p:cNvSpPr>
            <a:spLocks noGrp="1"/>
          </p:cNvSpPr>
          <p:nvPr>
            <p:ph type="body"/>
          </p:nvPr>
        </p:nvSpPr>
        <p:spPr>
          <a:xfrm>
            <a:off x="457200" y="4227840"/>
            <a:ext cx="4015800" cy="2093400"/>
          </a:xfrm>
          <a:prstGeom prst="rect">
            <a:avLst/>
          </a:prstGeom>
        </p:spPr>
        <p:txBody>
          <a:bodyPr lIns="0" tIns="0" rIns="0" bIns="0"/>
          <a:lstStyle/>
          <a:p>
            <a:endParaRPr/>
          </a:p>
        </p:txBody>
      </p:sp>
      <p:sp>
        <p:nvSpPr>
          <p:cNvPr id="1048812" name="PlaceHolder 4"/>
          <p:cNvSpPr>
            <a:spLocks noGrp="1"/>
          </p:cNvSpPr>
          <p:nvPr>
            <p:ph type="body"/>
          </p:nvPr>
        </p:nvSpPr>
        <p:spPr>
          <a:xfrm>
            <a:off x="4674240" y="1935000"/>
            <a:ext cx="4015800" cy="4389120"/>
          </a:xfrm>
          <a:prstGeom prst="rect">
            <a:avLst/>
          </a:prstGeom>
        </p:spPr>
        <p:txBody>
          <a:bodyPr lIns="0" tIns="0" rIns="0" bIns="0"/>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1048757"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048758"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1048759" name="Date Placeholder 3"/>
          <p:cNvSpPr>
            <a:spLocks noGrp="1"/>
          </p:cNvSpPr>
          <p:nvPr>
            <p:ph type="dt" sz="half" idx="10"/>
          </p:nvPr>
        </p:nvSpPr>
        <p:spPr/>
        <p:txBody>
          <a:bodyPr/>
          <a:lstStyle>
            <a:lvl1pPr>
              <a:defRPr>
                <a:solidFill>
                  <a:srgbClr val="D1EAEE"/>
                </a:solidFill>
              </a:defRPr>
            </a:lvl1pPr>
          </a:lstStyle>
          <a:p>
            <a:fld id="{EE54A8E2-0F49-4501-B719-81B98511F58F}" type="datetime1">
              <a:rPr lang="en-US"/>
              <a:t>2/24/2024</a:t>
            </a:fld>
            <a:endParaRPr lang="en-US" dirty="0"/>
          </a:p>
        </p:txBody>
      </p:sp>
      <p:sp>
        <p:nvSpPr>
          <p:cNvPr id="1048760" name="Footer Placeholder 4"/>
          <p:cNvSpPr>
            <a:spLocks noGrp="1"/>
          </p:cNvSpPr>
          <p:nvPr>
            <p:ph type="ftr" sz="quarter" idx="11"/>
          </p:nvPr>
        </p:nvSpPr>
        <p:spPr/>
        <p:txBody>
          <a:bodyPr/>
          <a:lstStyle>
            <a:lvl1pPr>
              <a:defRPr>
                <a:solidFill>
                  <a:srgbClr val="D1EAEE"/>
                </a:solidFill>
              </a:defRPr>
            </a:lvl1pPr>
          </a:lstStyle>
          <a:p>
            <a:r>
              <a:rPr lang="en-US" dirty="0"/>
              <a:t>Jaipur National University, Jaipur</a:t>
            </a:r>
          </a:p>
        </p:txBody>
      </p:sp>
      <p:sp>
        <p:nvSpPr>
          <p:cNvPr id="1048761" name="Slide Number Placeholder 5"/>
          <p:cNvSpPr>
            <a:spLocks noGrp="1"/>
          </p:cNvSpPr>
          <p:nvPr>
            <p:ph type="sldNum" sz="quarter" idx="12"/>
          </p:nvPr>
        </p:nvSpPr>
        <p:spPr/>
        <p:txBody>
          <a:bodyPr/>
          <a:lstStyle>
            <a:lvl1pPr>
              <a:defRPr smtClean="0">
                <a:solidFill>
                  <a:srgbClr val="D1EAEE"/>
                </a:solidFill>
              </a:defRPr>
            </a:lvl1pPr>
          </a:lstStyle>
          <a:p>
            <a:fld id="{13C4049E-8B51-4E4E-9CEB-0DE9DE49AF0E}" type="slidenum">
              <a:rPr lang="en-US"/>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48813"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814" name="PlaceHolder 2"/>
          <p:cNvSpPr>
            <a:spLocks noGrp="1"/>
          </p:cNvSpPr>
          <p:nvPr>
            <p:ph type="body"/>
          </p:nvPr>
        </p:nvSpPr>
        <p:spPr>
          <a:xfrm>
            <a:off x="457200" y="1935000"/>
            <a:ext cx="4015800" cy="4389120"/>
          </a:xfrm>
          <a:prstGeom prst="rect">
            <a:avLst/>
          </a:prstGeom>
        </p:spPr>
        <p:txBody>
          <a:bodyPr lIns="0" tIns="0" rIns="0" bIns="0"/>
          <a:lstStyle/>
          <a:p>
            <a:endParaRPr/>
          </a:p>
        </p:txBody>
      </p:sp>
      <p:sp>
        <p:nvSpPr>
          <p:cNvPr id="1048815"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1048816" name="PlaceHolder 4"/>
          <p:cNvSpPr>
            <a:spLocks noGrp="1"/>
          </p:cNvSpPr>
          <p:nvPr>
            <p:ph type="body"/>
          </p:nvPr>
        </p:nvSpPr>
        <p:spPr>
          <a:xfrm>
            <a:off x="4674240" y="4227840"/>
            <a:ext cx="4015800" cy="2093400"/>
          </a:xfrm>
          <a:prstGeom prst="rect">
            <a:avLst/>
          </a:prstGeom>
        </p:spPr>
        <p:txBody>
          <a:bodyPr lIns="0" tIns="0" rIns="0" bIns="0"/>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8785"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786"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1048787"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1048788" name="PlaceHolder 4"/>
          <p:cNvSpPr>
            <a:spLocks noGrp="1"/>
          </p:cNvSpPr>
          <p:nvPr>
            <p:ph type="body"/>
          </p:nvPr>
        </p:nvSpPr>
        <p:spPr>
          <a:xfrm>
            <a:off x="457200" y="4227840"/>
            <a:ext cx="8229240" cy="209340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8793"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794" name="PlaceHolder 2"/>
          <p:cNvSpPr>
            <a:spLocks noGrp="1"/>
          </p:cNvSpPr>
          <p:nvPr>
            <p:ph type="body"/>
          </p:nvPr>
        </p:nvSpPr>
        <p:spPr>
          <a:xfrm>
            <a:off x="457200" y="1935000"/>
            <a:ext cx="8229240" cy="2093400"/>
          </a:xfrm>
          <a:prstGeom prst="rect">
            <a:avLst/>
          </a:prstGeom>
        </p:spPr>
        <p:txBody>
          <a:bodyPr lIns="0" tIns="0" rIns="0" bIns="0"/>
          <a:lstStyle/>
          <a:p>
            <a:endParaRPr/>
          </a:p>
        </p:txBody>
      </p:sp>
      <p:sp>
        <p:nvSpPr>
          <p:cNvPr id="1048795" name="PlaceHolder 3"/>
          <p:cNvSpPr>
            <a:spLocks noGrp="1"/>
          </p:cNvSpPr>
          <p:nvPr>
            <p:ph type="body"/>
          </p:nvPr>
        </p:nvSpPr>
        <p:spPr>
          <a:xfrm>
            <a:off x="457200" y="4227840"/>
            <a:ext cx="8229240" cy="209340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48800"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801"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1048802"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1048803" name="PlaceHolder 4"/>
          <p:cNvSpPr>
            <a:spLocks noGrp="1"/>
          </p:cNvSpPr>
          <p:nvPr>
            <p:ph type="body"/>
          </p:nvPr>
        </p:nvSpPr>
        <p:spPr>
          <a:xfrm>
            <a:off x="4674240" y="4227840"/>
            <a:ext cx="4015800" cy="2093400"/>
          </a:xfrm>
          <a:prstGeom prst="rect">
            <a:avLst/>
          </a:prstGeom>
        </p:spPr>
        <p:txBody>
          <a:bodyPr lIns="0" tIns="0" rIns="0" bIns="0"/>
          <a:lstStyle/>
          <a:p>
            <a:endParaRPr/>
          </a:p>
        </p:txBody>
      </p:sp>
      <p:sp>
        <p:nvSpPr>
          <p:cNvPr id="1048804" name="PlaceHolder 5"/>
          <p:cNvSpPr>
            <a:spLocks noGrp="1"/>
          </p:cNvSpPr>
          <p:nvPr>
            <p:ph type="body"/>
          </p:nvPr>
        </p:nvSpPr>
        <p:spPr>
          <a:xfrm>
            <a:off x="457200" y="4227840"/>
            <a:ext cx="4015800" cy="209340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48797"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48798" name="PlaceHolder 2"/>
          <p:cNvSpPr>
            <a:spLocks noGrp="1"/>
          </p:cNvSpPr>
          <p:nvPr>
            <p:ph type="body"/>
          </p:nvPr>
        </p:nvSpPr>
        <p:spPr>
          <a:xfrm>
            <a:off x="457200" y="1935000"/>
            <a:ext cx="8229240" cy="4389120"/>
          </a:xfrm>
          <a:prstGeom prst="rect">
            <a:avLst/>
          </a:prstGeom>
        </p:spPr>
        <p:txBody>
          <a:bodyPr lIns="0" tIns="0" rIns="0" bIns="0"/>
          <a:lstStyle/>
          <a:p>
            <a:endParaRPr/>
          </a:p>
        </p:txBody>
      </p:sp>
      <p:sp>
        <p:nvSpPr>
          <p:cNvPr id="1048799" name="PlaceHolder 3"/>
          <p:cNvSpPr>
            <a:spLocks noGrp="1"/>
          </p:cNvSpPr>
          <p:nvPr>
            <p:ph type="body"/>
          </p:nvPr>
        </p:nvSpPr>
        <p:spPr>
          <a:xfrm>
            <a:off x="457200" y="1935000"/>
            <a:ext cx="8229240" cy="4389120"/>
          </a:xfrm>
          <a:prstGeom prst="rect">
            <a:avLst/>
          </a:prstGeom>
        </p:spPr>
        <p:txBody>
          <a:bodyPr lIns="0" tIns="0" rIns="0" bIns="0"/>
          <a:lstStyle/>
          <a:p>
            <a:endParaRPr/>
          </a:p>
        </p:txBody>
      </p:sp>
      <p:pic>
        <p:nvPicPr>
          <p:cNvPr id="2097182" name="Picture 40"/>
          <p:cNvPicPr>
            <a:picLocks/>
          </p:cNvPicPr>
          <p:nvPr/>
        </p:nvPicPr>
        <p:blipFill>
          <a:blip r:embed="rId2"/>
          <a:stretch>
            <a:fillRect/>
          </a:stretch>
        </p:blipFill>
        <p:spPr>
          <a:xfrm>
            <a:off x="1821240" y="1935000"/>
            <a:ext cx="5500800" cy="4389120"/>
          </a:xfrm>
          <a:prstGeom prst="rect">
            <a:avLst/>
          </a:prstGeom>
          <a:ln>
            <a:noFill/>
          </a:ln>
        </p:spPr>
      </p:pic>
      <p:pic>
        <p:nvPicPr>
          <p:cNvPr id="2097183" name="Picture 41"/>
          <p:cNvPicPr>
            <a:picLocks/>
          </p:cNvPicPr>
          <p:nvPr/>
        </p:nvPicPr>
        <p:blipFill>
          <a:blip r:embed="rId2"/>
          <a:stretch>
            <a:fillRect/>
          </a:stretch>
        </p:blipFill>
        <p:spPr>
          <a:xfrm>
            <a:off x="1821240" y="1935000"/>
            <a:ext cx="5500800" cy="438912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62" name="Title 1"/>
          <p:cNvSpPr>
            <a:spLocks noGrp="1"/>
          </p:cNvSpPr>
          <p:nvPr>
            <p:ph type="title"/>
          </p:nvPr>
        </p:nvSpPr>
        <p:spPr>
          <a:xfrm>
            <a:off x="457200" y="704088"/>
            <a:ext cx="8229600" cy="1143000"/>
          </a:xfrm>
        </p:spPr>
        <p:txBody>
          <a:bodyPr/>
          <a:lstStyle/>
          <a:p>
            <a:r>
              <a:rPr lang="en-US"/>
              <a:t>Click to edit Master title style</a:t>
            </a:r>
          </a:p>
        </p:txBody>
      </p:sp>
      <p:sp>
        <p:nvSpPr>
          <p:cNvPr id="104876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6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65" name="Date Placeholder 9"/>
          <p:cNvSpPr>
            <a:spLocks noGrp="1"/>
          </p:cNvSpPr>
          <p:nvPr>
            <p:ph type="dt" sz="half" idx="10"/>
          </p:nvPr>
        </p:nvSpPr>
        <p:spPr/>
        <p:txBody>
          <a:bodyPr/>
          <a:lstStyle/>
          <a:p>
            <a:fld id="{603CF443-6A52-42DD-A957-A002B07E7089}" type="datetime1">
              <a:rPr lang="en-US"/>
              <a:t>2/24/2024</a:t>
            </a:fld>
            <a:endParaRPr lang="en-US" dirty="0"/>
          </a:p>
        </p:txBody>
      </p:sp>
      <p:sp>
        <p:nvSpPr>
          <p:cNvPr id="1048766" name="Footer Placeholder 21"/>
          <p:cNvSpPr>
            <a:spLocks noGrp="1"/>
          </p:cNvSpPr>
          <p:nvPr>
            <p:ph type="ftr" sz="quarter" idx="11"/>
          </p:nvPr>
        </p:nvSpPr>
        <p:spPr/>
        <p:txBody>
          <a:bodyPr/>
          <a:lstStyle/>
          <a:p>
            <a:r>
              <a:rPr lang="en-US" dirty="0"/>
              <a:t>Jaipur National University, Jaipur</a:t>
            </a:r>
          </a:p>
        </p:txBody>
      </p:sp>
      <p:sp>
        <p:nvSpPr>
          <p:cNvPr id="1048767" name="Slide Number Placeholder 17"/>
          <p:cNvSpPr>
            <a:spLocks noGrp="1"/>
          </p:cNvSpPr>
          <p:nvPr>
            <p:ph type="sldNum" sz="quarter" idx="12"/>
          </p:nvPr>
        </p:nvSpPr>
        <p:spPr/>
        <p:txBody>
          <a:bodyPr/>
          <a:lstStyle/>
          <a:p>
            <a:fld id="{DF22DB35-CE66-4D65-96CD-E2635F707DE3}"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68" name="Title 1"/>
          <p:cNvSpPr>
            <a:spLocks noGrp="1"/>
          </p:cNvSpPr>
          <p:nvPr>
            <p:ph type="title"/>
          </p:nvPr>
        </p:nvSpPr>
        <p:spPr>
          <a:xfrm>
            <a:off x="457200" y="704088"/>
            <a:ext cx="8229600" cy="1143000"/>
          </a:xfrm>
        </p:spPr>
        <p:txBody>
          <a:bodyPr/>
          <a:lstStyle/>
          <a:p>
            <a:r>
              <a:rPr lang="en-US"/>
              <a:t>Click to edit Master title style</a:t>
            </a:r>
          </a:p>
        </p:txBody>
      </p:sp>
      <p:sp>
        <p:nvSpPr>
          <p:cNvPr id="1048769"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048770"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048771"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72"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73" name="Date Placeholder 9"/>
          <p:cNvSpPr>
            <a:spLocks noGrp="1"/>
          </p:cNvSpPr>
          <p:nvPr>
            <p:ph type="dt" sz="half" idx="10"/>
          </p:nvPr>
        </p:nvSpPr>
        <p:spPr/>
        <p:txBody>
          <a:bodyPr/>
          <a:lstStyle/>
          <a:p>
            <a:fld id="{1FEE0E7E-5AF3-49D1-BEA4-716DF31D79C2}" type="datetime1">
              <a:rPr lang="en-US"/>
              <a:t>2/24/2024</a:t>
            </a:fld>
            <a:endParaRPr lang="en-US" dirty="0"/>
          </a:p>
        </p:txBody>
      </p:sp>
      <p:sp>
        <p:nvSpPr>
          <p:cNvPr id="1048774" name="Footer Placeholder 21"/>
          <p:cNvSpPr>
            <a:spLocks noGrp="1"/>
          </p:cNvSpPr>
          <p:nvPr>
            <p:ph type="ftr" sz="quarter" idx="11"/>
          </p:nvPr>
        </p:nvSpPr>
        <p:spPr/>
        <p:txBody>
          <a:bodyPr/>
          <a:lstStyle/>
          <a:p>
            <a:r>
              <a:rPr lang="en-US" dirty="0"/>
              <a:t>Jaipur National University, Jaipur</a:t>
            </a:r>
          </a:p>
        </p:txBody>
      </p:sp>
      <p:sp>
        <p:nvSpPr>
          <p:cNvPr id="1048775" name="Slide Number Placeholder 17"/>
          <p:cNvSpPr>
            <a:spLocks noGrp="1"/>
          </p:cNvSpPr>
          <p:nvPr>
            <p:ph type="sldNum" sz="quarter" idx="12"/>
          </p:nvPr>
        </p:nvSpPr>
        <p:spPr/>
        <p:txBody>
          <a:bodyPr/>
          <a:lstStyle/>
          <a:p>
            <a:fld id="{7E7ADEC5-3E52-4CF2-916E-9D41A87C26C5}"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33"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1048734" name="Date Placeholder 9"/>
          <p:cNvSpPr>
            <a:spLocks noGrp="1"/>
          </p:cNvSpPr>
          <p:nvPr>
            <p:ph type="dt" sz="half" idx="10"/>
          </p:nvPr>
        </p:nvSpPr>
        <p:spPr/>
        <p:txBody>
          <a:bodyPr/>
          <a:lstStyle/>
          <a:p>
            <a:fld id="{836A3FBE-FBC8-41AA-B79E-85131C71B478}" type="datetime1">
              <a:rPr lang="en-US"/>
              <a:t>2/24/2024</a:t>
            </a:fld>
            <a:endParaRPr lang="en-US" dirty="0"/>
          </a:p>
        </p:txBody>
      </p:sp>
      <p:sp>
        <p:nvSpPr>
          <p:cNvPr id="1048735" name="Footer Placeholder 21"/>
          <p:cNvSpPr>
            <a:spLocks noGrp="1"/>
          </p:cNvSpPr>
          <p:nvPr>
            <p:ph type="ftr" sz="quarter" idx="11"/>
          </p:nvPr>
        </p:nvSpPr>
        <p:spPr/>
        <p:txBody>
          <a:bodyPr/>
          <a:lstStyle/>
          <a:p>
            <a:r>
              <a:rPr lang="en-US" dirty="0"/>
              <a:t>Jaipur National University, Jaipur</a:t>
            </a:r>
          </a:p>
        </p:txBody>
      </p:sp>
      <p:sp>
        <p:nvSpPr>
          <p:cNvPr id="1048736" name="Slide Number Placeholder 17"/>
          <p:cNvSpPr>
            <a:spLocks noGrp="1"/>
          </p:cNvSpPr>
          <p:nvPr>
            <p:ph type="sldNum" sz="quarter" idx="12"/>
          </p:nvPr>
        </p:nvSpPr>
        <p:spPr/>
        <p:txBody>
          <a:bodyPr/>
          <a:lstStyle/>
          <a:p>
            <a:fld id="{0B69D38B-B3A8-4DB1-8C61-306FB00E6D66}"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76" name="Date Placeholder 9"/>
          <p:cNvSpPr>
            <a:spLocks noGrp="1"/>
          </p:cNvSpPr>
          <p:nvPr>
            <p:ph type="dt" sz="half" idx="10"/>
          </p:nvPr>
        </p:nvSpPr>
        <p:spPr/>
        <p:txBody>
          <a:bodyPr/>
          <a:lstStyle/>
          <a:p>
            <a:fld id="{D609ACA3-77C4-4607-BCAA-FF5EF59DFAA1}" type="datetime1">
              <a:rPr lang="en-US"/>
              <a:t>2/24/2024</a:t>
            </a:fld>
            <a:endParaRPr lang="en-US" dirty="0"/>
          </a:p>
        </p:txBody>
      </p:sp>
      <p:sp>
        <p:nvSpPr>
          <p:cNvPr id="1048777" name="Footer Placeholder 21"/>
          <p:cNvSpPr>
            <a:spLocks noGrp="1"/>
          </p:cNvSpPr>
          <p:nvPr>
            <p:ph type="ftr" sz="quarter" idx="11"/>
          </p:nvPr>
        </p:nvSpPr>
        <p:spPr/>
        <p:txBody>
          <a:bodyPr/>
          <a:lstStyle/>
          <a:p>
            <a:r>
              <a:rPr lang="en-US" dirty="0"/>
              <a:t>Jaipur National University, Jaipur</a:t>
            </a:r>
          </a:p>
        </p:txBody>
      </p:sp>
      <p:sp>
        <p:nvSpPr>
          <p:cNvPr id="1048778" name="Slide Number Placeholder 17"/>
          <p:cNvSpPr>
            <a:spLocks noGrp="1"/>
          </p:cNvSpPr>
          <p:nvPr>
            <p:ph type="sldNum" sz="quarter" idx="12"/>
          </p:nvPr>
        </p:nvSpPr>
        <p:spPr/>
        <p:txBody>
          <a:bodyPr/>
          <a:lstStyle/>
          <a:p>
            <a:fld id="{86050BBA-66D0-41CB-81A9-58693C9A8297}"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79"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1048780"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1048781"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782" name="Date Placeholder 9"/>
          <p:cNvSpPr>
            <a:spLocks noGrp="1"/>
          </p:cNvSpPr>
          <p:nvPr>
            <p:ph type="dt" sz="half" idx="10"/>
          </p:nvPr>
        </p:nvSpPr>
        <p:spPr/>
        <p:txBody>
          <a:bodyPr/>
          <a:lstStyle/>
          <a:p>
            <a:fld id="{8BC1A50A-CB99-4E39-A1E8-4850C9300446}" type="datetime1">
              <a:rPr lang="en-US"/>
              <a:t>2/24/2024</a:t>
            </a:fld>
            <a:endParaRPr lang="en-US" dirty="0"/>
          </a:p>
        </p:txBody>
      </p:sp>
      <p:sp>
        <p:nvSpPr>
          <p:cNvPr id="1048783" name="Footer Placeholder 21"/>
          <p:cNvSpPr>
            <a:spLocks noGrp="1"/>
          </p:cNvSpPr>
          <p:nvPr>
            <p:ph type="ftr" sz="quarter" idx="11"/>
          </p:nvPr>
        </p:nvSpPr>
        <p:spPr/>
        <p:txBody>
          <a:bodyPr/>
          <a:lstStyle/>
          <a:p>
            <a:r>
              <a:rPr lang="en-US" dirty="0"/>
              <a:t>Jaipur National University, Jaipur</a:t>
            </a:r>
          </a:p>
        </p:txBody>
      </p:sp>
      <p:sp>
        <p:nvSpPr>
          <p:cNvPr id="1048784" name="Slide Number Placeholder 17"/>
          <p:cNvSpPr>
            <a:spLocks noGrp="1"/>
          </p:cNvSpPr>
          <p:nvPr>
            <p:ph type="sldNum" sz="quarter" idx="12"/>
          </p:nvPr>
        </p:nvSpPr>
        <p:spPr/>
        <p:txBody>
          <a:bodyPr/>
          <a:lstStyle/>
          <a:p>
            <a:fld id="{D6018B7B-2C4C-4DEC-8580-02E18D4EE378}"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742"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endParaRPr lang="en-US" dirty="0">
              <a:solidFill>
                <a:prstClr val="white"/>
              </a:solidFill>
            </a:endParaRPr>
          </a:p>
        </p:txBody>
      </p:sp>
      <p:sp>
        <p:nvSpPr>
          <p:cNvPr id="1048743"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endParaRPr lang="en-US" dirty="0">
              <a:solidFill>
                <a:prstClr val="white"/>
              </a:solidFill>
            </a:endParaRPr>
          </a:p>
        </p:txBody>
      </p:sp>
      <p:sp>
        <p:nvSpPr>
          <p:cNvPr id="1048744" name="Freeform 6"/>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745" name="Freeform 7"/>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746"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1048747"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1048748"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dirty="0"/>
              <a:t>Click icon to add picture</a:t>
            </a:r>
          </a:p>
        </p:txBody>
      </p:sp>
      <p:sp>
        <p:nvSpPr>
          <p:cNvPr id="1048749" name="Date Placeholder 4"/>
          <p:cNvSpPr>
            <a:spLocks noGrp="1"/>
          </p:cNvSpPr>
          <p:nvPr>
            <p:ph type="dt" sz="half" idx="10"/>
          </p:nvPr>
        </p:nvSpPr>
        <p:spPr/>
        <p:txBody>
          <a:bodyPr/>
          <a:lstStyle/>
          <a:p>
            <a:fld id="{0A7ACC4B-1CF3-4522-BC51-559DA91066A8}" type="datetime1">
              <a:rPr lang="en-US"/>
              <a:t>2/24/2024</a:t>
            </a:fld>
            <a:endParaRPr lang="en-US" dirty="0"/>
          </a:p>
        </p:txBody>
      </p:sp>
      <p:sp>
        <p:nvSpPr>
          <p:cNvPr id="1048750" name="Footer Placeholder 5"/>
          <p:cNvSpPr>
            <a:spLocks noGrp="1"/>
          </p:cNvSpPr>
          <p:nvPr>
            <p:ph type="ftr" sz="quarter" idx="11"/>
          </p:nvPr>
        </p:nvSpPr>
        <p:spPr/>
        <p:txBody>
          <a:bodyPr/>
          <a:lstStyle/>
          <a:p>
            <a:r>
              <a:rPr lang="en-US" dirty="0"/>
              <a:t>Jaipur National University, Jaipur</a:t>
            </a:r>
          </a:p>
        </p:txBody>
      </p:sp>
      <p:sp>
        <p:nvSpPr>
          <p:cNvPr id="1048751" name="Slide Number Placeholder 6"/>
          <p:cNvSpPr>
            <a:spLocks noGrp="1"/>
          </p:cNvSpPr>
          <p:nvPr>
            <p:ph type="sldNum" sz="quarter" idx="12"/>
          </p:nvPr>
        </p:nvSpPr>
        <p:spPr>
          <a:xfrm>
            <a:off x="8077200" y="6356350"/>
            <a:ext cx="609600" cy="365125"/>
          </a:xfrm>
        </p:spPr>
        <p:txBody>
          <a:bodyPr/>
          <a:lstStyle>
            <a:lvl1pPr>
              <a:defRPr smtClean="0"/>
            </a:lvl1pPr>
          </a:lstStyle>
          <a:p>
            <a:fld id="{07C65C6A-C895-42CE-BDDB-0945EF2B29BB}"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48576" name="Freeform 6"/>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577" name="Freeform 7"/>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578" name="Title Placeholder 8"/>
          <p:cNvSpPr>
            <a:spLocks noGrp="1"/>
          </p:cNvSpPr>
          <p:nvPr>
            <p:ph type="title"/>
          </p:nvPr>
        </p:nvSpPr>
        <p:spPr bwMode="auto">
          <a:xfrm>
            <a:off x="457200" y="704850"/>
            <a:ext cx="8229600" cy="1143000"/>
          </a:xfrm>
          <a:prstGeom prst="rect">
            <a:avLst/>
          </a:prstGeom>
          <a:noFill/>
          <a:ln>
            <a:noFill/>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48579" name="Text Placeholder 29"/>
          <p:cNvSpPr>
            <a:spLocks noGrp="1"/>
          </p:cNvSpPr>
          <p:nvPr>
            <p:ph type="body" idx="1"/>
          </p:nvPr>
        </p:nvSpPr>
        <p:spPr bwMode="auto">
          <a:xfrm>
            <a:off x="457200" y="1935163"/>
            <a:ext cx="8229600" cy="4389437"/>
          </a:xfrm>
          <a:prstGeom prst="rect">
            <a:avLst/>
          </a:prstGeom>
          <a:noFill/>
          <a:ln>
            <a:noFill/>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80" name="Date Placeholder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pPr>
            <a:fld id="{00278F10-0256-4456-BE6E-B7BE3AAD0020}" type="datetime1">
              <a:rPr lang="en-US"/>
              <a:pPr fontAlgn="base">
                <a:spcBef>
                  <a:spcPct val="0"/>
                </a:spcBef>
                <a:spcAft>
                  <a:spcPct val="0"/>
                </a:spcAft>
              </a:pPr>
              <a:t>2/24/2024</a:t>
            </a:fld>
            <a:endParaRPr lang="en-US" dirty="0"/>
          </a:p>
        </p:txBody>
      </p:sp>
      <p:sp>
        <p:nvSpPr>
          <p:cNvPr id="1048581" name="Footer Placeholder 21"/>
          <p:cNvSpPr>
            <a:spLocks noGrp="1"/>
          </p:cNvSpPr>
          <p:nvPr>
            <p:ph type="ftr" sz="quarter" idx="3"/>
          </p:nvPr>
        </p:nvSpPr>
        <p:spPr>
          <a:xfrm>
            <a:off x="2667000" y="6356350"/>
            <a:ext cx="33528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pPr>
            <a:r>
              <a:rPr lang="en-US" dirty="0"/>
              <a:t>Jaipur National University, Jaipur</a:t>
            </a:r>
          </a:p>
        </p:txBody>
      </p:sp>
      <p:sp>
        <p:nvSpPr>
          <p:cNvPr id="1048582"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045C75"/>
                </a:solidFill>
                <a:latin typeface="Constantia" panose="02030602050306030303" pitchFamily="18" charset="0"/>
              </a:defRPr>
            </a:lvl1pPr>
          </a:lstStyle>
          <a:p>
            <a:pPr fontAlgn="base">
              <a:spcBef>
                <a:spcPct val="0"/>
              </a:spcBef>
              <a:spcAft>
                <a:spcPct val="0"/>
              </a:spcAft>
            </a:pPr>
            <a:fld id="{BB3FBFCF-C9F7-4306-9EC0-295D5179BE6B}" type="slidenum">
              <a:rPr lang="en-US"/>
              <a:pPr fontAlgn="base">
                <a:spcBef>
                  <a:spcPct val="0"/>
                </a:spcBef>
                <a:spcAft>
                  <a:spcPct val="0"/>
                </a:spcAft>
              </a:pPr>
              <a:t>‹#›</a:t>
            </a:fld>
            <a:endParaRPr lang="en-US" dirty="0"/>
          </a:p>
        </p:txBody>
      </p:sp>
      <p:grpSp>
        <p:nvGrpSpPr>
          <p:cNvPr id="15" name="Group 1"/>
          <p:cNvGrpSpPr/>
          <p:nvPr/>
        </p:nvGrpSpPr>
        <p:grpSpPr bwMode="auto">
          <a:xfrm>
            <a:off x="-19050" y="203200"/>
            <a:ext cx="9180513" cy="647700"/>
            <a:chOff x="-19045" y="216550"/>
            <a:chExt cx="9180548" cy="649224"/>
          </a:xfrm>
        </p:grpSpPr>
        <p:sp>
          <p:nvSpPr>
            <p:cNvPr id="1048583"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16000">
                    <a:schemeClr val="accent2">
                      <a:shade val="75000"/>
                      <a:alpha val="56000"/>
                    </a:schemeClr>
                  </a:gs>
                  <a:gs pos="74000">
                    <a:schemeClr val="accent3">
                      <a:shade val="75000"/>
                    </a:schemeClr>
                  </a:gs>
                  <a:gs pos="86000">
                    <a:schemeClr val="tx1">
                      <a:alpha val="29000"/>
                    </a:schemeClr>
                  </a:gs>
                </a:gsLst>
                <a:lin ang="5400000" scaled="1"/>
              </a:gradFill>
              <a:prstDash val="solid"/>
              <a:round/>
              <a:headEnd type="none" w="med" len="med"/>
              <a:tailEnd type="none" w="med" len="med"/>
            </a:ln>
            <a:effectLst/>
          </p:spPr>
          <p:txBody>
            <a:bodyPr/>
            <a:lstStyle/>
            <a:p>
              <a:endParaRPr lang="en-US" dirty="0">
                <a:solidFill>
                  <a:prstClr val="black"/>
                </a:solidFill>
              </a:endParaRPr>
            </a:p>
          </p:txBody>
        </p:sp>
        <p:sp>
          <p:nvSpPr>
            <p:cNvPr id="1048584"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33000">
                    <a:schemeClr val="accent2">
                      <a:alpha val="56000"/>
                    </a:schemeClr>
                  </a:gs>
                  <a:gs pos="44000">
                    <a:schemeClr val="accent1"/>
                  </a:gs>
                  <a:gs pos="74000">
                    <a:schemeClr val="accent4"/>
                  </a:gs>
                </a:gsLst>
                <a:lin ang="5400000" scaled="1"/>
              </a:gradFill>
              <a:prstDash val="solid"/>
              <a:round/>
              <a:headEnd type="none" w="med" len="med"/>
              <a:tailEnd type="none" w="med" len="med"/>
            </a:ln>
            <a:effectLst/>
          </p:spPr>
          <p:txBody>
            <a:bodyPr/>
            <a:lstStyle/>
            <a:p>
              <a:endParaRPr lang="en-US" dirty="0">
                <a:solidFill>
                  <a:prstClr val="black"/>
                </a:solidFill>
              </a:endParaRPr>
            </a:p>
          </p:txBody>
        </p:sp>
      </p:gr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1463" indent="-271463"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2813"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5863" indent="-207963"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7963"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48600" name="Freeform 6"/>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601" name="Freeform 7"/>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endParaRPr lang="en-US" dirty="0">
              <a:solidFill>
                <a:prstClr val="black"/>
              </a:solidFill>
            </a:endParaRPr>
          </a:p>
        </p:txBody>
      </p:sp>
      <p:sp>
        <p:nvSpPr>
          <p:cNvPr id="1048602"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48603"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04" name="Date Placeholder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pPr>
            <a:fld id="{909E6B8C-4F8E-4CB7-B200-A4C4B2D95693}" type="datetime1">
              <a:rPr lang="en-US"/>
              <a:pPr fontAlgn="base">
                <a:spcBef>
                  <a:spcPct val="0"/>
                </a:spcBef>
                <a:spcAft>
                  <a:spcPct val="0"/>
                </a:spcAft>
              </a:pPr>
              <a:t>2/24/2024</a:t>
            </a:fld>
            <a:endParaRPr lang="en-US" dirty="0"/>
          </a:p>
        </p:txBody>
      </p:sp>
      <p:sp>
        <p:nvSpPr>
          <p:cNvPr id="1048605" name="Footer Placeholder 21"/>
          <p:cNvSpPr>
            <a:spLocks noGrp="1"/>
          </p:cNvSpPr>
          <p:nvPr>
            <p:ph type="ftr" sz="quarter" idx="3"/>
          </p:nvPr>
        </p:nvSpPr>
        <p:spPr>
          <a:xfrm>
            <a:off x="2667000" y="6356350"/>
            <a:ext cx="33528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pPr>
            <a:r>
              <a:rPr lang="en-US" dirty="0"/>
              <a:t>Jaipur National University, Jaipur</a:t>
            </a:r>
          </a:p>
        </p:txBody>
      </p:sp>
      <p:sp>
        <p:nvSpPr>
          <p:cNvPr id="1048606"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latin typeface="Constantia" pitchFamily="18" charset="0"/>
              </a:defRPr>
            </a:lvl1pPr>
          </a:lstStyle>
          <a:p>
            <a:pPr fontAlgn="base">
              <a:spcBef>
                <a:spcPct val="0"/>
              </a:spcBef>
              <a:spcAft>
                <a:spcPct val="0"/>
              </a:spcAft>
            </a:pPr>
            <a:fld id="{EF996FD1-5D56-4F7C-BF30-30F37FB7BD4B}" type="slidenum">
              <a:rPr lang="en-US"/>
              <a:pPr fontAlgn="base">
                <a:spcBef>
                  <a:spcPct val="0"/>
                </a:spcBef>
                <a:spcAft>
                  <a:spcPct val="0"/>
                </a:spcAft>
              </a:pPr>
              <a:t>‹#›</a:t>
            </a:fld>
            <a:endParaRPr lang="en-US" dirty="0"/>
          </a:p>
        </p:txBody>
      </p:sp>
      <p:grpSp>
        <p:nvGrpSpPr>
          <p:cNvPr id="42" name="Group 1"/>
          <p:cNvGrpSpPr/>
          <p:nvPr/>
        </p:nvGrpSpPr>
        <p:grpSpPr bwMode="auto">
          <a:xfrm>
            <a:off x="-19050" y="203200"/>
            <a:ext cx="9180513" cy="647700"/>
            <a:chOff x="-19045" y="216550"/>
            <a:chExt cx="9180548" cy="649224"/>
          </a:xfrm>
        </p:grpSpPr>
        <p:sp>
          <p:nvSpPr>
            <p:cNvPr id="1048607"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16000">
                    <a:schemeClr val="accent2">
                      <a:shade val="75000"/>
                      <a:alpha val="56000"/>
                    </a:schemeClr>
                  </a:gs>
                  <a:gs pos="74000">
                    <a:schemeClr val="accent3">
                      <a:shade val="75000"/>
                    </a:schemeClr>
                  </a:gs>
                  <a:gs pos="86000">
                    <a:schemeClr val="tx1">
                      <a:alpha val="29000"/>
                    </a:schemeClr>
                  </a:gs>
                </a:gsLst>
                <a:lin ang="5400000" scaled="1"/>
              </a:gradFill>
              <a:prstDash val="solid"/>
              <a:round/>
              <a:headEnd type="none" w="med" len="med"/>
              <a:tailEnd type="none" w="med" len="med"/>
            </a:ln>
            <a:effectLst/>
          </p:spPr>
          <p:txBody>
            <a:bodyPr/>
            <a:lstStyle/>
            <a:p>
              <a:endParaRPr lang="en-US" dirty="0">
                <a:solidFill>
                  <a:prstClr val="black"/>
                </a:solidFill>
              </a:endParaRPr>
            </a:p>
          </p:txBody>
        </p:sp>
        <p:sp>
          <p:nvSpPr>
            <p:cNvPr id="1048608"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33000">
                    <a:schemeClr val="accent2">
                      <a:alpha val="56000"/>
                    </a:schemeClr>
                  </a:gs>
                  <a:gs pos="44000">
                    <a:schemeClr val="accent1"/>
                  </a:gs>
                  <a:gs pos="74000">
                    <a:schemeClr val="accent4"/>
                  </a:gs>
                </a:gsLst>
                <a:lin ang="5400000" scaled="1"/>
              </a:gradFill>
              <a:prstDash val="solid"/>
              <a:round/>
              <a:headEnd type="none" w="med" len="med"/>
              <a:tailEnd type="none" w="med" len="med"/>
            </a:ln>
            <a:effectLst/>
          </p:spPr>
          <p:txBody>
            <a:bodyPr/>
            <a:lstStyle/>
            <a:p>
              <a:endParaRPr lang="en-US" dirty="0">
                <a:solidFill>
                  <a:prstClr val="black"/>
                </a:solidFill>
              </a:endParaRPr>
            </a:p>
          </p:txBody>
        </p:sp>
      </p:gr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1463" indent="-271463"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tile tx="0" ty="0" sx="0" sy="0" flip="none" algn="b"/>
        </a:blipFill>
        <a:effectLst/>
      </p:bgPr>
    </p:bg>
    <p:spTree>
      <p:nvGrpSpPr>
        <p:cNvPr id="1" name=""/>
        <p:cNvGrpSpPr/>
        <p:nvPr/>
      </p:nvGrpSpPr>
      <p:grpSpPr>
        <a:xfrm>
          <a:off x="0" y="0"/>
          <a:ext cx="0" cy="0"/>
          <a:chOff x="0" y="0"/>
          <a:chExt cx="0" cy="0"/>
        </a:xfrm>
      </p:grpSpPr>
      <p:sp>
        <p:nvSpPr>
          <p:cNvPr id="1048661" name="CustomShape 1"/>
          <p:cNvSpPr/>
          <p:nvPr/>
        </p:nvSpPr>
        <p:spPr>
          <a:xfrm>
            <a:off x="-9360" y="-7920"/>
            <a:ext cx="9162720" cy="1041120"/>
          </a:xfrm>
          <a:prstGeom prst="rect">
            <a:avLst/>
          </a:prstGeom>
          <a:gradFill>
            <a:gsLst>
              <a:gs pos="0">
                <a:srgbClr val="0074A0"/>
              </a:gs>
              <a:gs pos="100000">
                <a:srgbClr val="00C4CD"/>
              </a:gs>
            </a:gsLst>
            <a:lin ang="5400000"/>
          </a:gradFill>
          <a:ln w="9360">
            <a:noFill/>
          </a:ln>
        </p:spPr>
      </p:sp>
      <p:sp>
        <p:nvSpPr>
          <p:cNvPr id="1048662" name="CustomShape 2"/>
          <p:cNvSpPr/>
          <p:nvPr/>
        </p:nvSpPr>
        <p:spPr>
          <a:xfrm>
            <a:off x="4381560" y="-7920"/>
            <a:ext cx="4762080" cy="637920"/>
          </a:xfrm>
          <a:prstGeom prst="rect">
            <a:avLst/>
          </a:prstGeom>
          <a:gradFill>
            <a:gsLst>
              <a:gs pos="0">
                <a:srgbClr val="008ABF"/>
              </a:gs>
              <a:gs pos="100000">
                <a:srgbClr val="00A0A8"/>
              </a:gs>
            </a:gsLst>
            <a:lin ang="16200000"/>
          </a:gradFill>
          <a:ln w="9360">
            <a:noFill/>
          </a:ln>
        </p:spPr>
      </p:sp>
      <p:sp>
        <p:nvSpPr>
          <p:cNvPr id="1048663" name="CustomShape 3"/>
          <p:cNvSpPr/>
          <p:nvPr/>
        </p:nvSpPr>
        <p:spPr>
          <a:xfrm rot="21436200">
            <a:off x="-18720" y="203040"/>
            <a:ext cx="9162720" cy="647280"/>
          </a:xfrm>
          <a:prstGeom prst="rect">
            <a:avLst/>
          </a:prstGeom>
          <a:noFill/>
          <a:ln w="10800">
            <a:solidFill>
              <a:srgbClr val="09B7BF"/>
            </a:solidFill>
            <a:round/>
          </a:ln>
        </p:spPr>
      </p:sp>
      <p:sp>
        <p:nvSpPr>
          <p:cNvPr id="1048664" name="CustomShape 4"/>
          <p:cNvSpPr/>
          <p:nvPr/>
        </p:nvSpPr>
        <p:spPr>
          <a:xfrm rot="21436200">
            <a:off x="-14040" y="276480"/>
            <a:ext cx="9175320" cy="528840"/>
          </a:xfrm>
          <a:prstGeom prst="rect">
            <a:avLst/>
          </a:prstGeom>
          <a:noFill/>
          <a:ln w="9360">
            <a:solidFill>
              <a:srgbClr val="0F6FC6"/>
            </a:solidFill>
            <a:round/>
          </a:ln>
        </p:spPr>
      </p:sp>
      <p:sp>
        <p:nvSpPr>
          <p:cNvPr id="1048665" name="PlaceHolder 5"/>
          <p:cNvSpPr>
            <a:spLocks noGrp="1"/>
          </p:cNvSpPr>
          <p:nvPr>
            <p:ph type="title"/>
          </p:nvPr>
        </p:nvSpPr>
        <p:spPr>
          <a:xfrm>
            <a:off x="457200" y="704880"/>
            <a:ext cx="8229240" cy="1142640"/>
          </a:xfrm>
          <a:prstGeom prst="rect">
            <a:avLst/>
          </a:prstGeom>
        </p:spPr>
        <p:txBody>
          <a:bodyPr lIns="0" rIns="0" bIns="0" anchor="b"/>
          <a:lstStyle/>
          <a:p>
            <a:pPr>
              <a:lnSpc>
                <a:spcPct val="100000"/>
              </a:lnSpc>
            </a:pPr>
            <a:r>
              <a:rPr lang="en-US" sz="5000">
                <a:solidFill>
                  <a:srgbClr val="04617B"/>
                </a:solidFill>
                <a:latin typeface="Calibri"/>
              </a:rPr>
              <a:t>Click to edit the title text formatClick to edit Master title style</a:t>
            </a:r>
          </a:p>
        </p:txBody>
      </p:sp>
      <p:sp>
        <p:nvSpPr>
          <p:cNvPr id="1048666" name="PlaceHolder 6"/>
          <p:cNvSpPr>
            <a:spLocks noGrp="1"/>
          </p:cNvSpPr>
          <p:nvPr>
            <p:ph type="body"/>
          </p:nvPr>
        </p:nvSpPr>
        <p:spPr>
          <a:xfrm>
            <a:off x="457200" y="1935000"/>
            <a:ext cx="8229240" cy="4389120"/>
          </a:xfrm>
          <a:prstGeom prst="rect">
            <a:avLst/>
          </a:prstGeom>
        </p:spPr>
        <p:txBody>
          <a:bodyPr/>
          <a:lstStyle/>
          <a:p>
            <a:pPr>
              <a:buSzPct val="45000"/>
              <a:buFont typeface="StarSymbol"/>
              <a:buChar char=""/>
            </a:pPr>
            <a:r>
              <a:rPr lang="en-US" sz="2600">
                <a:solidFill>
                  <a:srgbClr val="000000"/>
                </a:solidFill>
                <a:latin typeface="Constantia"/>
              </a:rPr>
              <a:t>Click to edit the outline text format</a:t>
            </a:r>
          </a:p>
          <a:p>
            <a:pPr lvl="1">
              <a:buSzPct val="75000"/>
              <a:buFont typeface="StarSymbol"/>
              <a:buChar char=""/>
            </a:pPr>
            <a:r>
              <a:rPr lang="en-US" sz="2600">
                <a:solidFill>
                  <a:srgbClr val="000000"/>
                </a:solidFill>
                <a:latin typeface="Constantia"/>
              </a:rPr>
              <a:t>Second Outline Level</a:t>
            </a:r>
          </a:p>
          <a:p>
            <a:pPr lvl="2">
              <a:buSzPct val="45000"/>
              <a:buFont typeface="StarSymbol"/>
              <a:buChar char=""/>
            </a:pPr>
            <a:r>
              <a:rPr lang="en-US" sz="2600">
                <a:solidFill>
                  <a:srgbClr val="000000"/>
                </a:solidFill>
                <a:latin typeface="Constantia"/>
              </a:rPr>
              <a:t>Third Outline Level</a:t>
            </a:r>
          </a:p>
          <a:p>
            <a:pPr lvl="3">
              <a:buSzPct val="75000"/>
              <a:buFont typeface="StarSymbol"/>
              <a:buChar char=""/>
            </a:pPr>
            <a:r>
              <a:rPr lang="en-US" sz="2600">
                <a:solidFill>
                  <a:srgbClr val="000000"/>
                </a:solidFill>
                <a:latin typeface="Constantia"/>
              </a:rPr>
              <a:t>Fourth Outline Level</a:t>
            </a:r>
          </a:p>
          <a:p>
            <a:pPr lvl="4">
              <a:buSzPct val="45000"/>
              <a:buFont typeface="StarSymbol"/>
              <a:buChar char=""/>
            </a:pPr>
            <a:r>
              <a:rPr lang="en-US" sz="2600">
                <a:solidFill>
                  <a:srgbClr val="000000"/>
                </a:solidFill>
                <a:latin typeface="Constantia"/>
              </a:rPr>
              <a:t>Fifth Outline Level</a:t>
            </a:r>
          </a:p>
          <a:p>
            <a:pPr lvl="5">
              <a:buSzPct val="45000"/>
              <a:buFont typeface="StarSymbol"/>
              <a:buChar char=""/>
            </a:pPr>
            <a:r>
              <a:rPr lang="en-US" sz="2600">
                <a:solidFill>
                  <a:srgbClr val="000000"/>
                </a:solidFill>
                <a:latin typeface="Constantia"/>
              </a:rPr>
              <a:t>Sixth Outline Level</a:t>
            </a:r>
          </a:p>
          <a:p>
            <a:pPr>
              <a:lnSpc>
                <a:spcPct val="100000"/>
              </a:lnSpc>
              <a:buSzPct val="95000"/>
              <a:buFont typeface="Wingdings 2" charset="2"/>
              <a:buChar char=""/>
            </a:pPr>
            <a:r>
              <a:rPr lang="en-US" sz="2600">
                <a:solidFill>
                  <a:srgbClr val="000000"/>
                </a:solidFill>
                <a:latin typeface="Constantia"/>
              </a:rPr>
              <a:t>Seventh Outline LevelClick to edit Master text styles</a:t>
            </a:r>
          </a:p>
          <a:p>
            <a:pPr lvl="1">
              <a:lnSpc>
                <a:spcPct val="100000"/>
              </a:lnSpc>
              <a:buSzPct val="85000"/>
              <a:buFont typeface="Wingdings 2" charset="2"/>
              <a:buChar char=""/>
            </a:pPr>
            <a:r>
              <a:rPr lang="en-US" sz="2400">
                <a:solidFill>
                  <a:srgbClr val="000000"/>
                </a:solidFill>
                <a:latin typeface="Constantia"/>
              </a:rPr>
              <a:t>Second level</a:t>
            </a:r>
          </a:p>
          <a:p>
            <a:pPr lvl="2">
              <a:lnSpc>
                <a:spcPct val="100000"/>
              </a:lnSpc>
              <a:buSzPct val="70000"/>
              <a:buFont typeface="Wingdings 2" charset="2"/>
              <a:buChar char=""/>
            </a:pPr>
            <a:r>
              <a:rPr lang="en-US" sz="2100">
                <a:solidFill>
                  <a:srgbClr val="000000"/>
                </a:solidFill>
                <a:latin typeface="Constantia"/>
              </a:rPr>
              <a:t>Third level</a:t>
            </a:r>
          </a:p>
          <a:p>
            <a:pPr lvl="3">
              <a:lnSpc>
                <a:spcPct val="100000"/>
              </a:lnSpc>
              <a:buSzPct val="65000"/>
              <a:buFont typeface="Wingdings 2" charset="2"/>
              <a:buChar char=""/>
            </a:pPr>
            <a:r>
              <a:rPr lang="en-US" sz="2000">
                <a:solidFill>
                  <a:srgbClr val="000000"/>
                </a:solidFill>
                <a:latin typeface="Constantia"/>
              </a:rPr>
              <a:t>Fourth level</a:t>
            </a:r>
          </a:p>
          <a:p>
            <a:pPr lvl="4">
              <a:lnSpc>
                <a:spcPct val="100000"/>
              </a:lnSpc>
              <a:buSzPct val="65000"/>
              <a:buFont typeface="Wingdings 2" charset="2"/>
              <a:buChar char=""/>
            </a:pPr>
            <a:r>
              <a:rPr lang="en-US" sz="2000">
                <a:solidFill>
                  <a:srgbClr val="000000"/>
                </a:solidFill>
                <a:latin typeface="Constantia"/>
              </a:rPr>
              <a:t>Fifth level</a:t>
            </a:r>
          </a:p>
        </p:txBody>
      </p:sp>
      <p:sp>
        <p:nvSpPr>
          <p:cNvPr id="1048667" name="PlaceHolder 7"/>
          <p:cNvSpPr>
            <a:spLocks noGrp="1"/>
          </p:cNvSpPr>
          <p:nvPr>
            <p:ph type="dt"/>
          </p:nvPr>
        </p:nvSpPr>
        <p:spPr>
          <a:xfrm>
            <a:off x="457200" y="6356520"/>
            <a:ext cx="2133360" cy="364680"/>
          </a:xfrm>
          <a:prstGeom prst="rect">
            <a:avLst/>
          </a:prstGeom>
        </p:spPr>
        <p:txBody>
          <a:bodyPr lIns="0" tIns="0" rIns="0" bIns="0" anchor="b"/>
          <a:lstStyle/>
          <a:p>
            <a:pPr>
              <a:lnSpc>
                <a:spcPct val="100000"/>
              </a:lnSpc>
            </a:pPr>
            <a:r>
              <a:rPr lang="en-IN" sz="1200" dirty="0">
                <a:solidFill>
                  <a:srgbClr val="045C75"/>
                </a:solidFill>
                <a:latin typeface="Constantia"/>
              </a:rPr>
              <a:t>19/05/18</a:t>
            </a:r>
            <a:endParaRPr dirty="0"/>
          </a:p>
        </p:txBody>
      </p:sp>
      <p:sp>
        <p:nvSpPr>
          <p:cNvPr id="1048668" name="PlaceHolder 8"/>
          <p:cNvSpPr>
            <a:spLocks noGrp="1"/>
          </p:cNvSpPr>
          <p:nvPr>
            <p:ph type="ftr"/>
          </p:nvPr>
        </p:nvSpPr>
        <p:spPr>
          <a:xfrm>
            <a:off x="2666880" y="6356520"/>
            <a:ext cx="3352320" cy="364680"/>
          </a:xfrm>
          <a:prstGeom prst="rect">
            <a:avLst/>
          </a:prstGeom>
        </p:spPr>
        <p:txBody>
          <a:bodyPr lIns="0" tIns="0" rIns="0" bIns="0" anchor="b"/>
          <a:lstStyle/>
          <a:p>
            <a:pPr>
              <a:lnSpc>
                <a:spcPct val="100000"/>
              </a:lnSpc>
            </a:pPr>
            <a:r>
              <a:rPr lang="en-IN" sz="1200" dirty="0">
                <a:solidFill>
                  <a:srgbClr val="045C75"/>
                </a:solidFill>
                <a:latin typeface="Constantia"/>
              </a:rPr>
              <a:t>Jaipur National University, Jaipur</a:t>
            </a:r>
            <a:endParaRPr dirty="0"/>
          </a:p>
        </p:txBody>
      </p:sp>
      <p:sp>
        <p:nvSpPr>
          <p:cNvPr id="1048669" name="PlaceHolder 9"/>
          <p:cNvSpPr>
            <a:spLocks noGrp="1"/>
          </p:cNvSpPr>
          <p:nvPr>
            <p:ph type="sldNum"/>
          </p:nvPr>
        </p:nvSpPr>
        <p:spPr>
          <a:xfrm>
            <a:off x="7924680" y="6356520"/>
            <a:ext cx="761760" cy="364680"/>
          </a:xfrm>
          <a:prstGeom prst="rect">
            <a:avLst/>
          </a:prstGeom>
        </p:spPr>
        <p:txBody>
          <a:bodyPr lIns="0" tIns="0" rIns="0" bIns="0" anchor="b"/>
          <a:lstStyle/>
          <a:p>
            <a:pPr>
              <a:lnSpc>
                <a:spcPct val="100000"/>
              </a:lnSpc>
            </a:pPr>
            <a:fld id="{7F9D2E82-5BF0-4D7A-A492-3F0A401E0928}" type="slidenum">
              <a:rPr lang="en-IN" sz="1200">
                <a:solidFill>
                  <a:srgbClr val="045C75"/>
                </a:solidFill>
                <a:latin typeface="Constantia"/>
              </a:rPr>
              <a:t>‹#›</a:t>
            </a:fld>
            <a:endParaRPr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4.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52"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591" name="TextBox 2"/>
          <p:cNvSpPr txBox="1"/>
          <p:nvPr/>
        </p:nvSpPr>
        <p:spPr>
          <a:xfrm>
            <a:off x="0" y="872244"/>
            <a:ext cx="9144000" cy="1285240"/>
          </a:xfrm>
          <a:prstGeom prst="rect">
            <a:avLst/>
          </a:prstGeom>
          <a:noFill/>
        </p:spPr>
        <p:txBody>
          <a:bodyPr wrap="square">
            <a:spAutoFit/>
          </a:bodyPr>
          <a:lstStyle/>
          <a:p>
            <a:pPr algn="ctr" rtl="0">
              <a:spcBef>
                <a:spcPts val="0"/>
              </a:spcBef>
              <a:spcAft>
                <a:spcPts val="0"/>
              </a:spcAft>
            </a:pPr>
            <a:r>
              <a:rPr lang="en-US" sz="4000" b="1" i="0" u="none" strike="noStrike" dirty="0">
                <a:solidFill>
                  <a:srgbClr val="FF0000"/>
                </a:solidFill>
                <a:effectLst/>
                <a:latin typeface="Times New Roman" panose="02020603050405020304" pitchFamily="18" charset="0"/>
              </a:rPr>
              <a:t>Luxurious Creation:</a:t>
            </a:r>
            <a:endParaRPr lang="en-US" sz="4000" b="0" dirty="0">
              <a:effectLst/>
            </a:endParaRPr>
          </a:p>
          <a:p>
            <a:pPr algn="ctr" rtl="0">
              <a:spcBef>
                <a:spcPts val="0"/>
              </a:spcBef>
              <a:spcAft>
                <a:spcPts val="0"/>
              </a:spcAft>
            </a:pPr>
            <a:r>
              <a:rPr lang="en-US" sz="4000" b="1" i="0" u="none" strike="noStrike" dirty="0">
                <a:solidFill>
                  <a:srgbClr val="FF0000"/>
                </a:solidFill>
                <a:effectLst/>
                <a:latin typeface="Times New Roman" panose="02020603050405020304" pitchFamily="18" charset="0"/>
              </a:rPr>
              <a:t>Visualize Around Yourself with AR</a:t>
            </a:r>
            <a:endParaRPr lang="en-US" sz="4000" b="0" dirty="0">
              <a:effectLst/>
            </a:endParaRPr>
          </a:p>
        </p:txBody>
      </p:sp>
      <p:sp>
        <p:nvSpPr>
          <p:cNvPr id="1048592" name="TextBox 5"/>
          <p:cNvSpPr txBox="1"/>
          <p:nvPr/>
        </p:nvSpPr>
        <p:spPr>
          <a:xfrm>
            <a:off x="-1" y="2097512"/>
            <a:ext cx="9143999" cy="3888244"/>
          </a:xfrm>
          <a:prstGeom prst="rect">
            <a:avLst/>
          </a:prstGeom>
          <a:noFill/>
        </p:spPr>
        <p:txBody>
          <a:bodyPr wrap="square">
            <a:spAutoFit/>
          </a:bodyPr>
          <a:lstStyle/>
          <a:p>
            <a:pPr algn="ctr" rtl="0">
              <a:lnSpc>
                <a:spcPct val="150000"/>
              </a:lnSpc>
              <a:spcBef>
                <a:spcPts val="0"/>
              </a:spcBef>
              <a:spcAft>
                <a:spcPts val="0"/>
              </a:spcAft>
            </a:pPr>
            <a:r>
              <a:rPr lang="en-IN" sz="2800" b="0" i="0" u="none" strike="noStrike" dirty="0">
                <a:solidFill>
                  <a:srgbClr val="7030A0"/>
                </a:solidFill>
                <a:effectLst/>
                <a:latin typeface="Times New Roman" panose="02020603050405020304" pitchFamily="18" charset="0"/>
              </a:rPr>
              <a:t>By</a:t>
            </a:r>
            <a:endParaRPr lang="en-IN" sz="2800" b="0" dirty="0">
              <a:effectLst/>
            </a:endParaRPr>
          </a:p>
          <a:p>
            <a:pPr algn="ctr" rtl="0">
              <a:spcBef>
                <a:spcPts val="0"/>
              </a:spcBef>
              <a:spcAft>
                <a:spcPts val="1000"/>
              </a:spcAft>
            </a:pPr>
            <a:r>
              <a:rPr lang="en-IN" sz="3000" b="1" i="0" u="none" strike="noStrike" dirty="0">
                <a:solidFill>
                  <a:srgbClr val="FF0000"/>
                </a:solidFill>
                <a:effectLst/>
                <a:latin typeface="Times New Roman" panose="02020603050405020304" pitchFamily="18" charset="0"/>
              </a:rPr>
              <a:t>PULKIT KUMAR VERMA, </a:t>
            </a:r>
            <a:r>
              <a:rPr lang="en-IN" sz="3000" b="0" i="0" u="none" strike="noStrike" dirty="0">
                <a:solidFill>
                  <a:srgbClr val="FF0000"/>
                </a:solidFill>
                <a:effectLst/>
                <a:latin typeface="Times New Roman" panose="02020603050405020304" pitchFamily="18" charset="0"/>
              </a:rPr>
              <a:t> </a:t>
            </a:r>
            <a:r>
              <a:rPr lang="en-IN" sz="3000" b="1" i="0" u="none" strike="noStrike" dirty="0">
                <a:solidFill>
                  <a:srgbClr val="FF0000"/>
                </a:solidFill>
                <a:effectLst/>
                <a:latin typeface="Times New Roman" panose="02020603050405020304" pitchFamily="18" charset="0"/>
              </a:rPr>
              <a:t>ARADHYA PANDEY AND ANKITA YADAV</a:t>
            </a:r>
            <a:endParaRPr lang="en-IN" sz="3000" b="0" dirty="0">
              <a:effectLst/>
            </a:endParaRPr>
          </a:p>
          <a:p>
            <a:pPr algn="ctr" rtl="0">
              <a:spcBef>
                <a:spcPts val="0"/>
              </a:spcBef>
              <a:spcAft>
                <a:spcPts val="1000"/>
              </a:spcAft>
            </a:pPr>
            <a:r>
              <a:rPr lang="en-IN" sz="1400" b="1" i="0" u="none" strike="noStrike" dirty="0">
                <a:solidFill>
                  <a:srgbClr val="FF0000"/>
                </a:solidFill>
                <a:effectLst/>
                <a:latin typeface="Times New Roman" panose="02020603050405020304" pitchFamily="18" charset="0"/>
              </a:rPr>
              <a:t>(B. Tech 2nd Year, Enrolment No.: 12022002001131, 12022002001044, 12022002001085)</a:t>
            </a:r>
            <a:endParaRPr lang="en-IN" sz="1400" b="0" dirty="0">
              <a:effectLst/>
            </a:endParaRPr>
          </a:p>
          <a:p>
            <a:pPr algn="ctr" rtl="0">
              <a:spcBef>
                <a:spcPts val="0"/>
              </a:spcBef>
              <a:spcAft>
                <a:spcPts val="0"/>
              </a:spcAft>
            </a:pPr>
            <a:r>
              <a:rPr lang="en-IN" sz="2800" b="1" i="0" u="none" strike="noStrike" dirty="0">
                <a:solidFill>
                  <a:srgbClr val="7030A0"/>
                </a:solidFill>
                <a:effectLst/>
                <a:latin typeface="Times New Roman" panose="02020603050405020304" pitchFamily="18" charset="0"/>
              </a:rPr>
              <a:t>Under the Supervision of</a:t>
            </a:r>
            <a:endParaRPr lang="en-IN" sz="2800" b="0" dirty="0">
              <a:effectLst/>
            </a:endParaRPr>
          </a:p>
          <a:p>
            <a:pPr algn="ctr" rtl="0">
              <a:spcBef>
                <a:spcPts val="0"/>
              </a:spcBef>
              <a:spcAft>
                <a:spcPts val="0"/>
              </a:spcAft>
            </a:pPr>
            <a:r>
              <a:rPr lang="en-IN" sz="3000" b="1" i="0" u="none" strike="noStrike" dirty="0">
                <a:solidFill>
                  <a:srgbClr val="FF0000"/>
                </a:solidFill>
                <a:effectLst/>
                <a:latin typeface="Times New Roman" panose="02020603050405020304" pitchFamily="18" charset="0"/>
              </a:rPr>
              <a:t>PROF. JYOTI KHANDELWAL</a:t>
            </a:r>
            <a:r>
              <a:rPr lang="en-IN" sz="3000" b="0" i="0" u="none" strike="noStrike" dirty="0">
                <a:solidFill>
                  <a:srgbClr val="FF0000"/>
                </a:solidFill>
                <a:effectLst/>
                <a:latin typeface="Times New Roman" panose="02020603050405020304" pitchFamily="18" charset="0"/>
              </a:rPr>
              <a:t> </a:t>
            </a:r>
            <a:endParaRPr lang="en-IN" sz="3000" b="0" dirty="0">
              <a:effectLst/>
            </a:endParaRPr>
          </a:p>
          <a:p>
            <a:pPr algn="ctr" rtl="0">
              <a:spcBef>
                <a:spcPts val="0"/>
              </a:spcBef>
              <a:spcAft>
                <a:spcPts val="0"/>
              </a:spcAft>
            </a:pPr>
            <a:r>
              <a:rPr lang="en-IN" sz="2800" b="1" i="0" u="none" strike="noStrike" dirty="0">
                <a:solidFill>
                  <a:srgbClr val="7030A0"/>
                </a:solidFill>
                <a:effectLst/>
                <a:latin typeface="Times New Roman" panose="02020603050405020304" pitchFamily="18" charset="0"/>
              </a:rPr>
              <a:t>Dept. of Computer Science &amp; Engineering</a:t>
            </a:r>
            <a:endParaRPr lang="en-IN" sz="2800" b="0" dirty="0">
              <a:effectLst/>
            </a:endParaRPr>
          </a:p>
          <a:p>
            <a:pPr algn="ctr" rtl="0">
              <a:spcBef>
                <a:spcPts val="0"/>
              </a:spcBef>
              <a:spcAft>
                <a:spcPts val="0"/>
              </a:spcAft>
            </a:pPr>
            <a:r>
              <a:rPr lang="en-IN" sz="2800" b="1" i="0" u="none" strike="noStrike" dirty="0">
                <a:solidFill>
                  <a:srgbClr val="7030A0"/>
                </a:solidFill>
                <a:effectLst/>
                <a:latin typeface="Times New Roman" panose="02020603050405020304" pitchFamily="18" charset="0"/>
              </a:rPr>
              <a:t>University of Engineering &amp; Management, Jaipur</a:t>
            </a:r>
            <a:endParaRPr lang="en-IN" sz="2800" b="0" dirty="0">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CustomShape 1"/>
          <p:cNvSpPr/>
          <p:nvPr/>
        </p:nvSpPr>
        <p:spPr>
          <a:xfrm>
            <a:off x="533518"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62"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29"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63" name="Picture 3"/>
          <p:cNvPicPr>
            <a:picLocks noChangeAspect="1"/>
          </p:cNvPicPr>
          <p:nvPr/>
        </p:nvPicPr>
        <p:blipFill>
          <a:blip r:embed="rId3"/>
          <a:stretch>
            <a:fillRect/>
          </a:stretch>
        </p:blipFill>
        <p:spPr>
          <a:xfrm>
            <a:off x="1413163" y="1460260"/>
            <a:ext cx="6317671" cy="4246809"/>
          </a:xfrm>
          <a:prstGeom prst="rect">
            <a:avLst/>
          </a:prstGeom>
        </p:spPr>
      </p:pic>
      <p:sp>
        <p:nvSpPr>
          <p:cNvPr id="1048630" name="TextBox 9"/>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2: Home Page/Introduction</a:t>
            </a:r>
            <a:endParaRPr lang="LID4096"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64"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32"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65" name="Picture 3"/>
          <p:cNvPicPr>
            <a:picLocks noChangeAspect="1"/>
          </p:cNvPicPr>
          <p:nvPr/>
        </p:nvPicPr>
        <p:blipFill>
          <a:blip r:embed="rId3"/>
          <a:stretch>
            <a:fillRect/>
          </a:stretch>
        </p:blipFill>
        <p:spPr>
          <a:xfrm>
            <a:off x="1311956" y="1455608"/>
            <a:ext cx="6520086" cy="4353003"/>
          </a:xfrm>
          <a:prstGeom prst="rect">
            <a:avLst/>
          </a:prstGeom>
        </p:spPr>
      </p:pic>
      <p:sp>
        <p:nvSpPr>
          <p:cNvPr id="1048633" name="TextBox 8"/>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3: Categories/Trending Section</a:t>
            </a:r>
            <a:endParaRPr lang="LID4096"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66"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35"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67" name="Picture 6"/>
          <p:cNvPicPr>
            <a:picLocks noChangeAspect="1"/>
          </p:cNvPicPr>
          <p:nvPr/>
        </p:nvPicPr>
        <p:blipFill>
          <a:blip r:embed="rId3"/>
          <a:stretch>
            <a:fillRect/>
          </a:stretch>
        </p:blipFill>
        <p:spPr>
          <a:xfrm>
            <a:off x="1231335" y="1460260"/>
            <a:ext cx="6681327" cy="4428395"/>
          </a:xfrm>
          <a:prstGeom prst="rect">
            <a:avLst/>
          </a:prstGeom>
        </p:spPr>
      </p:pic>
      <p:sp>
        <p:nvSpPr>
          <p:cNvPr id="1048636" name="TextBox 7"/>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4: Beds/Bed(Black)</a:t>
            </a:r>
            <a:endParaRPr lang="LID4096"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7"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68"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38"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69" name="Picture 3"/>
          <p:cNvPicPr>
            <a:picLocks noChangeAspect="1"/>
          </p:cNvPicPr>
          <p:nvPr/>
        </p:nvPicPr>
        <p:blipFill>
          <a:blip r:embed="rId3"/>
          <a:stretch>
            <a:fillRect/>
          </a:stretch>
        </p:blipFill>
        <p:spPr>
          <a:xfrm>
            <a:off x="1307237" y="1460260"/>
            <a:ext cx="6638381" cy="4421316"/>
          </a:xfrm>
          <a:prstGeom prst="rect">
            <a:avLst/>
          </a:prstGeom>
        </p:spPr>
      </p:pic>
      <p:sp>
        <p:nvSpPr>
          <p:cNvPr id="1048639" name="TextBox 6"/>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5: Feedback Page</a:t>
            </a:r>
            <a:endParaRPr lang="LID4096"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70"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41"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42" name="TextBox 6"/>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6: Contact Us Page</a:t>
            </a:r>
            <a:endParaRPr lang="LID4096" dirty="0">
              <a:latin typeface="Times New Roman" panose="02020603050405020304" pitchFamily="18" charset="0"/>
              <a:cs typeface="Times New Roman" panose="02020603050405020304" pitchFamily="18" charset="0"/>
            </a:endParaRPr>
          </a:p>
        </p:txBody>
      </p:sp>
      <p:pic>
        <p:nvPicPr>
          <p:cNvPr id="2097171" name="Picture 7"/>
          <p:cNvPicPr>
            <a:picLocks noChangeAspect="1"/>
          </p:cNvPicPr>
          <p:nvPr/>
        </p:nvPicPr>
        <p:blipFill>
          <a:blip r:embed="rId3"/>
          <a:stretch>
            <a:fillRect/>
          </a:stretch>
        </p:blipFill>
        <p:spPr>
          <a:xfrm>
            <a:off x="1298406" y="1460260"/>
            <a:ext cx="6547186" cy="439442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3"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pic>
        <p:nvPicPr>
          <p:cNvPr id="2097172"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44"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73" name="Picture 3"/>
          <p:cNvPicPr>
            <a:picLocks noChangeAspect="1"/>
          </p:cNvPicPr>
          <p:nvPr/>
        </p:nvPicPr>
        <p:blipFill>
          <a:blip r:embed="rId3"/>
          <a:stretch>
            <a:fillRect/>
          </a:stretch>
        </p:blipFill>
        <p:spPr>
          <a:xfrm>
            <a:off x="1259438" y="1460260"/>
            <a:ext cx="6625122" cy="4423189"/>
          </a:xfrm>
          <a:prstGeom prst="rect">
            <a:avLst/>
          </a:prstGeom>
        </p:spPr>
      </p:pic>
      <p:sp>
        <p:nvSpPr>
          <p:cNvPr id="1048645" name="TextBox 5"/>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7: Login/Registration Page</a:t>
            </a:r>
            <a:endParaRPr lang="LID4096"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4" name="Picture 6" descr="D:\logo.jpg"/>
          <p:cNvPicPr>
            <a:picLocks noChangeAspect="1" noChangeArrowheads="1"/>
          </p:cNvPicPr>
          <p:nvPr/>
        </p:nvPicPr>
        <p:blipFill>
          <a:blip r:embed="rId4" cstate="print"/>
          <a:srcRect l="2734" t="4678" r="2295" b="3926"/>
          <a:stretch>
            <a:fillRect/>
          </a:stretch>
        </p:blipFill>
        <p:spPr bwMode="auto">
          <a:xfrm>
            <a:off x="7543800" y="0"/>
            <a:ext cx="1600200" cy="1041400"/>
          </a:xfrm>
          <a:prstGeom prst="rect">
            <a:avLst/>
          </a:prstGeom>
          <a:noFill/>
          <a:ln>
            <a:noFill/>
          </a:ln>
        </p:spPr>
      </p:pic>
      <p:sp>
        <p:nvSpPr>
          <p:cNvPr id="1048646"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pic>
        <p:nvPicPr>
          <p:cNvPr id="2097175" name="Untitled video - Made with Clipcham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67" t="2310" r="33124" b="1261"/>
          <a:stretch>
            <a:fillRect/>
          </a:stretch>
        </p:blipFill>
        <p:spPr>
          <a:xfrm>
            <a:off x="1843313" y="1460260"/>
            <a:ext cx="5457371" cy="4408714"/>
          </a:xfrm>
          <a:prstGeom prst="rect">
            <a:avLst/>
          </a:prstGeom>
        </p:spPr>
      </p:pic>
      <p:sp>
        <p:nvSpPr>
          <p:cNvPr id="1048647"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t>
            </a:r>
            <a:endParaRPr sz="4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900" fill="hold"/>
                                        <p:tgtEl>
                                          <p:spTgt spid="20971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97175"/>
                </p:tgtEl>
              </p:cMediaNode>
            </p:video>
            <p:seq concurrent="1" nextAc="seek">
              <p:cTn id="8" restart="whenNotActive" fill="hold" evtFilter="cancelBubble" nodeType="interactiveSeq">
                <p:stCondLst>
                  <p:cond evt="onClick" delay="0">
                    <p:tgtEl>
                      <p:spTgt spid="209717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97175"/>
                                        </p:tgtEl>
                                      </p:cBhvr>
                                    </p:cmd>
                                  </p:childTnLst>
                                </p:cTn>
                              </p:par>
                            </p:childTnLst>
                          </p:cTn>
                        </p:par>
                      </p:childTnLst>
                    </p:cTn>
                  </p:par>
                </p:childTnLst>
              </p:cTn>
              <p:nextCondLst>
                <p:cond evt="onClick" delay="0">
                  <p:tgtEl>
                    <p:spTgt spid="209717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CustomShape 1"/>
          <p:cNvSpPr/>
          <p:nvPr/>
        </p:nvSpPr>
        <p:spPr>
          <a:xfrm>
            <a:off x="533519" y="849086"/>
            <a:ext cx="8076960" cy="61117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Analysis </a:t>
            </a:r>
            <a:endParaRPr sz="4000" dirty="0">
              <a:latin typeface="Times New Roman" panose="02020603050405020304" pitchFamily="18" charset="0"/>
              <a:cs typeface="Times New Roman" panose="02020603050405020304" pitchFamily="18" charset="0"/>
            </a:endParaRPr>
          </a:p>
        </p:txBody>
      </p:sp>
      <p:pic>
        <p:nvPicPr>
          <p:cNvPr id="2097176"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49"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50" name="TextBox 3"/>
          <p:cNvSpPr txBox="1"/>
          <p:nvPr/>
        </p:nvSpPr>
        <p:spPr>
          <a:xfrm>
            <a:off x="533519" y="1513373"/>
            <a:ext cx="8076960" cy="4536441"/>
          </a:xfrm>
          <a:prstGeom prst="rect">
            <a:avLst/>
          </a:prstGeom>
          <a:noFill/>
        </p:spPr>
        <p:txBody>
          <a:bodyPr wrap="square" rtlCol="0">
            <a:spAutoFit/>
          </a:bodyPr>
          <a:lstStyle/>
          <a:p>
            <a:pPr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The website has successfully transformed the online furniture buying experience by prioritizing user satisfaction through a meticulously designed, user-friendly environment. </a:t>
            </a:r>
          </a:p>
          <a:p>
            <a:pPr rtl="0">
              <a:spcBef>
                <a:spcPts val="0"/>
              </a:spcBef>
              <a:spcAft>
                <a:spcPts val="0"/>
              </a:spcAft>
            </a:pP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The challenges of </a:t>
            </a:r>
            <a:r>
              <a:rPr lang="en-US" sz="2200" b="0" i="0" u="none" strike="noStrike" dirty="0" err="1">
                <a:solidFill>
                  <a:srgbClr val="000000"/>
                </a:solidFill>
                <a:effectLst/>
                <a:latin typeface="Times New Roman" panose="02020603050405020304" pitchFamily="18" charset="0"/>
                <a:cs typeface="Times New Roman" panose="02020603050405020304" pitchFamily="18" charset="0"/>
              </a:rPr>
              <a:t>colour</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selection have been effectively addressed, providing users with tools and features to make accurate choices. The inclusion of customization options allows for a personalized touch, enabling users to create furniture that aligns perfectly with their preferences. </a:t>
            </a:r>
          </a:p>
          <a:p>
            <a:pPr rtl="0">
              <a:spcBef>
                <a:spcPts val="0"/>
              </a:spcBef>
              <a:spcAft>
                <a:spcPts val="0"/>
              </a:spcAft>
            </a:pP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Overall, these collective efforts have resulted in a comprehensive and immersive online furniture shopping experience that goes beyond traditional e-commerce, making the process not only convenient but also enjoyable for users.</a:t>
            </a:r>
            <a:endParaRPr lang="en-US" sz="2200" b="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extShape 1"/>
          <p:cNvSpPr txBox="1"/>
          <p:nvPr/>
        </p:nvSpPr>
        <p:spPr>
          <a:xfrm>
            <a:off x="465120" y="776771"/>
            <a:ext cx="8229240" cy="682606"/>
          </a:xfrm>
          <a:prstGeom prst="rect">
            <a:avLst/>
          </a:prstGeom>
        </p:spPr>
        <p:txBody>
          <a:bodyPr lIns="0" rIns="0" bIns="0" anchor="b"/>
          <a:lstStyle/>
          <a:p>
            <a:pPr algn="ctr"/>
            <a:r>
              <a:rPr lang="en-US" sz="4000" b="1" dirty="0">
                <a:solidFill>
                  <a:srgbClr val="7030A0"/>
                </a:solidFill>
                <a:latin typeface="Times New Roman"/>
              </a:rPr>
              <a:t>Conclusions &amp; Future Scope</a:t>
            </a:r>
            <a:endParaRPr sz="4000" dirty="0">
              <a:solidFill>
                <a:prstClr val="black"/>
              </a:solidFill>
            </a:endParaRPr>
          </a:p>
        </p:txBody>
      </p:sp>
      <p:pic>
        <p:nvPicPr>
          <p:cNvPr id="2097177"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53"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54" name="TextBox 1048825"/>
          <p:cNvSpPr txBox="1"/>
          <p:nvPr/>
        </p:nvSpPr>
        <p:spPr>
          <a:xfrm>
            <a:off x="465120" y="1715368"/>
            <a:ext cx="8122231" cy="3197222"/>
          </a:xfrm>
          <a:prstGeom prst="rect">
            <a:avLst/>
          </a:prstGeom>
        </p:spPr>
        <p:txBody>
          <a:bodyPr wrap="square" rtlCol="0">
            <a:spAutoFit/>
          </a:bodyPr>
          <a:lstStyle/>
          <a:p>
            <a:pPr algn="just">
              <a:lnSpc>
                <a:spcPct val="108000"/>
              </a:lnSpc>
              <a:spcAft>
                <a:spcPts val="800"/>
              </a:spcAft>
            </a:pPr>
            <a:r>
              <a:rPr lang="en-US" sz="2200" b="0" i="0" kern="100" dirty="0">
                <a:solidFill>
                  <a:srgbClr val="000000"/>
                </a:solidFill>
                <a:highlight>
                  <a:srgbClr val="FFFFFF"/>
                </a:highlight>
                <a:latin typeface="Times New Roman"/>
                <a:ea typeface="Calibri"/>
                <a:cs typeface="Times New Roman"/>
              </a:rPr>
              <a:t>Luxurious Creations, the AR-powered furniture website, combines cutting-edge technology with exquisite design, offering users a seamless virtual shopping experience with augmented reality.</a:t>
            </a:r>
          </a:p>
          <a:p>
            <a:pPr algn="just">
              <a:spcAft>
                <a:spcPts val="800"/>
              </a:spcAft>
            </a:pPr>
            <a:endParaRPr lang="en-US" sz="2200" b="0" i="0" kern="100" dirty="0">
              <a:solidFill>
                <a:srgbClr val="000000"/>
              </a:solidFill>
              <a:highlight>
                <a:srgbClr val="FFFFFF"/>
              </a:highlight>
              <a:latin typeface="Times New Roman"/>
              <a:ea typeface="Calibri"/>
              <a:cs typeface="Times New Roman"/>
            </a:endParaRPr>
          </a:p>
          <a:p>
            <a:pPr algn="just">
              <a:lnSpc>
                <a:spcPct val="108000"/>
              </a:lnSpc>
              <a:spcAft>
                <a:spcPts val="800"/>
              </a:spcAft>
            </a:pPr>
            <a:r>
              <a:rPr lang="en-US" sz="2200" b="0" i="0" kern="100" dirty="0">
                <a:solidFill>
                  <a:srgbClr val="000000"/>
                </a:solidFill>
                <a:highlight>
                  <a:srgbClr val="FFFFFF"/>
                </a:highlight>
                <a:latin typeface="Times New Roman"/>
                <a:ea typeface="Calibri"/>
                <a:cs typeface="Times New Roman"/>
              </a:rPr>
              <a:t>Luxurious Creations, the furniture website using cool AR stuff, is set for an awesome future! We're thinking about adding more furniture styles and </a:t>
            </a:r>
            <a:r>
              <a:rPr lang="en-US" sz="2200" b="0" i="0" kern="100" dirty="0" err="1">
                <a:solidFill>
                  <a:srgbClr val="000000"/>
                </a:solidFill>
                <a:highlight>
                  <a:srgbClr val="FFFFFF"/>
                </a:highlight>
                <a:latin typeface="Times New Roman"/>
                <a:ea typeface="Calibri"/>
                <a:cs typeface="Times New Roman"/>
              </a:rPr>
              <a:t>colours</a:t>
            </a:r>
            <a:r>
              <a:rPr lang="en-US" sz="2200" b="0" i="0" kern="100" dirty="0">
                <a:solidFill>
                  <a:srgbClr val="000000"/>
                </a:solidFill>
                <a:highlight>
                  <a:srgbClr val="FFFFFF"/>
                </a:highlight>
                <a:latin typeface="Times New Roman"/>
                <a:ea typeface="Calibri"/>
                <a:cs typeface="Times New Roman"/>
              </a:rPr>
              <a:t> for you to pick from. Imagine customizing your furniture exactly how you want!</a:t>
            </a:r>
            <a:endParaRPr lang="en-US" sz="2200" b="1" i="0" kern="100" dirty="0">
              <a:solidFill>
                <a:srgbClr val="000000"/>
              </a:solidFill>
              <a:highlight>
                <a:srgbClr val="FFFFFF"/>
              </a:highlight>
              <a:latin typeface="Times New Roman"/>
              <a:ea typeface="Calibri"/>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extShape 1"/>
          <p:cNvSpPr txBox="1"/>
          <p:nvPr/>
        </p:nvSpPr>
        <p:spPr>
          <a:xfrm>
            <a:off x="705857" y="903514"/>
            <a:ext cx="8076960" cy="556746"/>
          </a:xfrm>
          <a:prstGeom prst="rect">
            <a:avLst/>
          </a:prstGeom>
        </p:spPr>
        <p:txBody>
          <a:bodyPr lIns="0" rIns="0" bIns="0" anchor="b"/>
          <a:lstStyle/>
          <a:p>
            <a:pPr algn="ctr"/>
            <a:r>
              <a:rPr lang="en-US" sz="4000" b="1" dirty="0">
                <a:solidFill>
                  <a:srgbClr val="7030A0"/>
                </a:solidFill>
                <a:latin typeface="Times New Roman"/>
              </a:rPr>
              <a:t>References</a:t>
            </a:r>
            <a:endParaRPr dirty="0">
              <a:solidFill>
                <a:prstClr val="black"/>
              </a:solidFill>
              <a:latin typeface="Arial"/>
            </a:endParaRPr>
          </a:p>
        </p:txBody>
      </p:sp>
      <p:pic>
        <p:nvPicPr>
          <p:cNvPr id="2097178"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56"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57" name="TextBox 3"/>
          <p:cNvSpPr txBox="1"/>
          <p:nvPr/>
        </p:nvSpPr>
        <p:spPr>
          <a:xfrm>
            <a:off x="455245" y="1850572"/>
            <a:ext cx="8327572" cy="4524315"/>
          </a:xfrm>
          <a:prstGeom prst="rect">
            <a:avLst/>
          </a:prstGeom>
          <a:noFill/>
        </p:spPr>
        <p:txBody>
          <a:bodyPr wrap="square" rtlCol="0">
            <a:spAutoFit/>
          </a:bodyPr>
          <a:lstStyle/>
          <a:p>
            <a:pPr algn="just" fontAlgn="base"/>
            <a:r>
              <a:rPr lang="en-US" dirty="0"/>
              <a:t>Genevese, P., </a:t>
            </a:r>
            <a:r>
              <a:rPr lang="en-US" dirty="0" err="1"/>
              <a:t>Lanadia</a:t>
            </a:r>
            <a:r>
              <a:rPr lang="en-US" dirty="0"/>
              <a:t>, N., &amp; Quint, V. (2012, April). on the analysis of Cascading </a:t>
            </a:r>
            <a:r>
              <a:rPr lang="en-US" dirty="0" err="1"/>
              <a:t>Style_Sheets_Researchgate.https</a:t>
            </a:r>
            <a:r>
              <a:rPr lang="en-US" dirty="0"/>
              <a:t>://www.researchgate.net/publication/254008906_On_the_Analysis _</a:t>
            </a:r>
            <a:r>
              <a:rPr lang="en-US" dirty="0" err="1"/>
              <a:t>of_Cascading_Style_Sheets</a:t>
            </a:r>
            <a:r>
              <a:rPr lang="en-US" dirty="0"/>
              <a:t>.</a:t>
            </a:r>
          </a:p>
          <a:p>
            <a:pPr algn="just" fontAlgn="base"/>
            <a:endParaRPr lang="en-US" dirty="0">
              <a:effectLst/>
              <a:latin typeface="Times New Roman" panose="02020603050405020304" pitchFamily="18" charset="0"/>
              <a:ea typeface="Times New Roman" panose="02020603050405020304" pitchFamily="18" charset="0"/>
            </a:endParaRPr>
          </a:p>
          <a:p>
            <a:pPr algn="just" fontAlgn="base"/>
            <a:r>
              <a:rPr lang="en-US" dirty="0"/>
              <a:t>Paula. (n.d.). Creating 3D content for augmented reality. (2020, May 3). </a:t>
            </a:r>
            <a:r>
              <a:rPr lang="en-US" dirty="0" err="1"/>
              <a:t>wikitude.https</a:t>
            </a:r>
            <a:r>
              <a:rPr lang="en-US" dirty="0"/>
              <a:t>://shorturl.at/oLQX0</a:t>
            </a:r>
            <a:r>
              <a:rPr lang="en-US" dirty="0">
                <a:latin typeface="Times New Roman" panose="02020603050405020304" pitchFamily="18" charset="0"/>
              </a:rPr>
              <a:t>.</a:t>
            </a:r>
          </a:p>
          <a:p>
            <a:pPr algn="just" fontAlgn="base"/>
            <a:endParaRPr lang="en-US" dirty="0">
              <a:effectLst/>
              <a:latin typeface="Times New Roman" panose="02020603050405020304" pitchFamily="18" charset="0"/>
              <a:ea typeface="Times New Roman" panose="02020603050405020304" pitchFamily="18" charset="0"/>
            </a:endParaRPr>
          </a:p>
          <a:p>
            <a:pPr algn="just" fontAlgn="base"/>
            <a:r>
              <a:rPr lang="en-IN" dirty="0"/>
              <a:t>Peroni, S., Osborne, F., Di </a:t>
            </a:r>
            <a:r>
              <a:rPr lang="en-IN" dirty="0" err="1"/>
              <a:t>Iorio</a:t>
            </a:r>
            <a:r>
              <a:rPr lang="en-IN" dirty="0"/>
              <a:t>, A., </a:t>
            </a:r>
            <a:r>
              <a:rPr lang="en-IN" dirty="0" err="1"/>
              <a:t>Nuzzolese</a:t>
            </a:r>
            <a:r>
              <a:rPr lang="en-IN" dirty="0"/>
              <a:t>, A. G., Poggi, F., Vitali, F., &amp; Motta, E. (2017). Research articles in Simplified HTML: A web-first format for HTML-based scholarly articles. </a:t>
            </a:r>
            <a:r>
              <a:rPr lang="en-IN" dirty="0" err="1"/>
              <a:t>PeerJ</a:t>
            </a:r>
            <a:r>
              <a:rPr lang="en-IN" dirty="0"/>
              <a:t> Computer Science, 3. https://doi.org/10.7717/peerj-cs.132</a:t>
            </a:r>
            <a:r>
              <a:rPr lang="en-US" dirty="0">
                <a:latin typeface="Times New Roman" panose="02020603050405020304" pitchFamily="18" charset="0"/>
              </a:rPr>
              <a:t>.</a:t>
            </a:r>
          </a:p>
          <a:p>
            <a:pPr algn="just" fontAlgn="base"/>
            <a:endParaRPr lang="en-US" dirty="0">
              <a:effectLst/>
              <a:latin typeface="Times New Roman" panose="02020603050405020304" pitchFamily="18" charset="0"/>
              <a:ea typeface="Times New Roman" panose="02020603050405020304" pitchFamily="18" charset="0"/>
            </a:endParaRPr>
          </a:p>
          <a:p>
            <a:pPr algn="just" fontAlgn="base"/>
            <a:r>
              <a:rPr lang="en-US" dirty="0"/>
              <a:t>Quintero, J., </a:t>
            </a:r>
            <a:r>
              <a:rPr lang="en-US" dirty="0" err="1"/>
              <a:t>Baldiris</a:t>
            </a:r>
            <a:r>
              <a:rPr lang="en-US" dirty="0"/>
              <a:t>, S., </a:t>
            </a:r>
            <a:r>
              <a:rPr lang="en-US" dirty="0" err="1"/>
              <a:t>Rubira</a:t>
            </a:r>
            <a:r>
              <a:rPr lang="en-US" dirty="0"/>
              <a:t>, R., </a:t>
            </a:r>
            <a:r>
              <a:rPr lang="en-US" dirty="0" err="1"/>
              <a:t>Cerón</a:t>
            </a:r>
            <a:r>
              <a:rPr lang="en-US" dirty="0"/>
              <a:t>, J., &amp; Velez, G. (2019). Augmented reality in educational inclusion. A systematic review on the last decade. Frontiers in Psychology, 10. https://doi.org/10.3389/fpsyg.2019.01835</a:t>
            </a:r>
            <a:r>
              <a:rPr lang="en-US" dirty="0">
                <a:latin typeface="Times New Roman" panose="02020603050405020304" pitchFamily="18" charset="0"/>
              </a:rPr>
              <a:t>. </a:t>
            </a:r>
          </a:p>
          <a:p>
            <a:pPr algn="just" fontAlgn="base"/>
            <a:endParaRPr lang="en-US"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extShape 1"/>
          <p:cNvSpPr txBox="1"/>
          <p:nvPr/>
        </p:nvSpPr>
        <p:spPr>
          <a:xfrm>
            <a:off x="3510463" y="682579"/>
            <a:ext cx="2122714" cy="717641"/>
          </a:xfrm>
          <a:prstGeom prst="rect">
            <a:avLst/>
          </a:prstGeom>
        </p:spPr>
        <p:txBody>
          <a:bodyPr lIns="0" rIns="0" bIns="0" anchor="b"/>
          <a:lstStyle/>
          <a:p>
            <a:pPr algn="ctr"/>
            <a:r>
              <a:rPr lang="en-US" sz="4000" b="1" dirty="0">
                <a:solidFill>
                  <a:srgbClr val="7030A0"/>
                </a:solidFill>
                <a:latin typeface="Times New Roman"/>
              </a:rPr>
              <a:t>Outlines</a:t>
            </a:r>
            <a:endParaRPr dirty="0">
              <a:solidFill>
                <a:prstClr val="black"/>
              </a:solidFill>
              <a:latin typeface="Arial"/>
            </a:endParaRPr>
          </a:p>
        </p:txBody>
      </p:sp>
      <p:sp>
        <p:nvSpPr>
          <p:cNvPr id="1048594" name="TextShape 2"/>
          <p:cNvSpPr txBox="1"/>
          <p:nvPr/>
        </p:nvSpPr>
        <p:spPr>
          <a:xfrm>
            <a:off x="751115" y="1656589"/>
            <a:ext cx="4882062" cy="4321982"/>
          </a:xfrm>
          <a:prstGeom prst="rect">
            <a:avLst/>
          </a:prstGeom>
        </p:spPr>
        <p:txBody>
          <a:bodyPr/>
          <a:lstStyle/>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Introduction</a:t>
            </a:r>
          </a:p>
          <a:p>
            <a:pPr marL="457200" indent="-457200" fontAlgn="base">
              <a:buFont typeface="Arial" panose="020B0604020202020204" pitchFamily="34" charset="0"/>
              <a:buChar char="•"/>
            </a:pPr>
            <a:r>
              <a:rPr lang="en-US" sz="2800" b="1" dirty="0">
                <a:solidFill>
                  <a:srgbClr val="000000"/>
                </a:solidFill>
                <a:latin typeface="Times New Roman" panose="02020603050405020304" pitchFamily="18" charset="0"/>
              </a:rPr>
              <a:t>Literature Review</a:t>
            </a:r>
            <a:endParaRPr lang="en-US" sz="2800" b="1" i="0" u="none" strike="noStrike" dirty="0">
              <a:solidFill>
                <a:srgbClr val="000000"/>
              </a:solidFill>
              <a:effectLst/>
              <a:latin typeface="Times New Roman" panose="02020603050405020304" pitchFamily="18" charset="0"/>
            </a:endParaRP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Objectives</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Proposed Model</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Experimental Setup</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Result</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Result Analysis</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Conclusion &amp; Future Scope</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Reference</a:t>
            </a:r>
          </a:p>
          <a:p>
            <a:pPr marL="457200" indent="-457200" rtl="0" fontAlgn="base">
              <a:spcBef>
                <a:spcPts val="0"/>
              </a:spcBef>
              <a:spcAft>
                <a:spcPts val="0"/>
              </a:spcAft>
              <a:buFont typeface="Arial" panose="020B0604020202020204" pitchFamily="34" charset="0"/>
              <a:buChar char="•"/>
            </a:pPr>
            <a:r>
              <a:rPr lang="en-US" sz="2800" b="1" i="0" u="none" strike="noStrike" dirty="0">
                <a:solidFill>
                  <a:srgbClr val="000000"/>
                </a:solidFill>
                <a:effectLst/>
                <a:latin typeface="Times New Roman" panose="02020603050405020304" pitchFamily="18" charset="0"/>
              </a:rPr>
              <a:t>Acknowledgement</a:t>
            </a:r>
          </a:p>
        </p:txBody>
      </p:sp>
      <p:pic>
        <p:nvPicPr>
          <p:cNvPr id="2097153"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595"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extShape 1"/>
          <p:cNvSpPr txBox="1"/>
          <p:nvPr/>
        </p:nvSpPr>
        <p:spPr>
          <a:xfrm>
            <a:off x="705857" y="903514"/>
            <a:ext cx="8076960" cy="556746"/>
          </a:xfrm>
          <a:prstGeom prst="rect">
            <a:avLst/>
          </a:prstGeom>
        </p:spPr>
        <p:txBody>
          <a:bodyPr lIns="0" rIns="0" bIns="0" anchor="b"/>
          <a:lstStyle/>
          <a:p>
            <a:pPr algn="ctr"/>
            <a:r>
              <a:rPr lang="en-US" sz="4000" b="1" dirty="0">
                <a:solidFill>
                  <a:srgbClr val="7030A0"/>
                </a:solidFill>
                <a:latin typeface="Times New Roman"/>
              </a:rPr>
              <a:t>References</a:t>
            </a:r>
            <a:endParaRPr dirty="0">
              <a:solidFill>
                <a:prstClr val="black"/>
              </a:solidFill>
              <a:latin typeface="Arial"/>
            </a:endParaRPr>
          </a:p>
        </p:txBody>
      </p:sp>
      <p:pic>
        <p:nvPicPr>
          <p:cNvPr id="2097178"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56"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57" name="TextBox 3"/>
          <p:cNvSpPr txBox="1"/>
          <p:nvPr/>
        </p:nvSpPr>
        <p:spPr>
          <a:xfrm>
            <a:off x="455245" y="1850572"/>
            <a:ext cx="8327572" cy="2031325"/>
          </a:xfrm>
          <a:prstGeom prst="rect">
            <a:avLst/>
          </a:prstGeom>
          <a:noFill/>
        </p:spPr>
        <p:txBody>
          <a:bodyPr wrap="square" rtlCol="0">
            <a:spAutoFit/>
          </a:bodyPr>
          <a:lstStyle/>
          <a:p>
            <a:pPr algn="just" fontAlgn="base"/>
            <a:r>
              <a:rPr lang="en-US" dirty="0" err="1"/>
              <a:t>Saidin</a:t>
            </a:r>
            <a:r>
              <a:rPr lang="en-US" dirty="0"/>
              <a:t>, N. F., Abd Halim, N. D., &amp; Yahaya, N. (2015). A review of research on augmented reality in education: Advantages and applications. International Education Studies, 8(13). https://doi.org/10.5539/ies.v8n13p1.</a:t>
            </a:r>
          </a:p>
          <a:p>
            <a:pPr algn="just" fontAlgn="base"/>
            <a:endParaRPr lang="en-US" dirty="0">
              <a:effectLst/>
              <a:latin typeface="Times New Roman" panose="02020603050405020304" pitchFamily="18" charset="0"/>
              <a:ea typeface="Times New Roman" panose="02020603050405020304" pitchFamily="18" charset="0"/>
            </a:endParaRPr>
          </a:p>
          <a:p>
            <a:pPr algn="just" fontAlgn="base"/>
            <a:r>
              <a:rPr lang="en-IN" dirty="0"/>
              <a:t>Silva, R. L. S., Oliveira, J. C. de, &amp; </a:t>
            </a:r>
            <a:r>
              <a:rPr lang="en-IN" dirty="0" err="1"/>
              <a:t>Giraldi</a:t>
            </a:r>
            <a:r>
              <a:rPr lang="en-IN" dirty="0"/>
              <a:t>, G. A. (2003, January). Introduction to </a:t>
            </a:r>
            <a:r>
              <a:rPr lang="en-IN" dirty="0" err="1"/>
              <a:t>augmentedreality.https</a:t>
            </a:r>
            <a:r>
              <a:rPr lang="en-IN" dirty="0"/>
              <a:t>://www.researchgate.net/publication/277287908_Introduc-tion_to_augmented_realit</a:t>
            </a:r>
            <a:r>
              <a:rPr lang="en-US" dirty="0">
                <a:latin typeface="Times New Roman" panose="02020603050405020304" pitchFamily="18" charset="0"/>
              </a:rPr>
              <a:t>y.</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65903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TextShape 1"/>
          <p:cNvSpPr txBox="1"/>
          <p:nvPr/>
        </p:nvSpPr>
        <p:spPr>
          <a:xfrm>
            <a:off x="718457" y="813040"/>
            <a:ext cx="8076960" cy="609120"/>
          </a:xfrm>
          <a:prstGeom prst="rect">
            <a:avLst/>
          </a:prstGeom>
        </p:spPr>
        <p:txBody>
          <a:bodyPr lIns="0" rIns="0" bIns="0" anchor="b"/>
          <a:lstStyle/>
          <a:p>
            <a:pPr algn="ctr"/>
            <a:r>
              <a:rPr lang="en-US" sz="4000" b="1" dirty="0">
                <a:solidFill>
                  <a:srgbClr val="7030A0"/>
                </a:solidFill>
                <a:latin typeface="Times New Roman"/>
              </a:rPr>
              <a:t>Acknowledgement</a:t>
            </a:r>
            <a:endParaRPr dirty="0">
              <a:solidFill>
                <a:prstClr val="black"/>
              </a:solidFill>
              <a:latin typeface="Arial"/>
            </a:endParaRPr>
          </a:p>
        </p:txBody>
      </p:sp>
      <p:pic>
        <p:nvPicPr>
          <p:cNvPr id="2097179"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59"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60" name="TextBox 1"/>
          <p:cNvSpPr txBox="1"/>
          <p:nvPr/>
        </p:nvSpPr>
        <p:spPr>
          <a:xfrm>
            <a:off x="397327" y="2067931"/>
            <a:ext cx="8349343" cy="3185487"/>
          </a:xfrm>
          <a:prstGeom prst="rect">
            <a:avLst/>
          </a:prstGeom>
          <a:noFill/>
        </p:spPr>
        <p:txBody>
          <a:bodyPr wrap="square" rtlCol="0">
            <a:spAutoFit/>
          </a:bodyPr>
          <a:lstStyle/>
          <a:p>
            <a:pPr rtl="0">
              <a:spcBef>
                <a:spcPts val="0"/>
              </a:spcBef>
              <a:spcAft>
                <a:spcPts val="100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We extend our heartfelt thanks to our </a:t>
            </a:r>
            <a:r>
              <a:rPr lang="en-US" sz="2200" dirty="0">
                <a:solidFill>
                  <a:srgbClr val="000000"/>
                </a:solidFill>
                <a:latin typeface="Times New Roman" panose="02020603050405020304" pitchFamily="18" charset="0"/>
                <a:cs typeface="Times New Roman" panose="02020603050405020304" pitchFamily="18" charset="0"/>
              </a:rPr>
              <a:t>r</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esearch supervisor Prof. Jyoti Khandelwal, for their guidance and support. </a:t>
            </a:r>
            <a:endParaRPr lang="en-US" sz="2200" b="0" dirty="0">
              <a:effectLst/>
              <a:latin typeface="Times New Roman" panose="02020603050405020304" pitchFamily="18" charset="0"/>
              <a:cs typeface="Times New Roman" panose="02020603050405020304" pitchFamily="18" charset="0"/>
            </a:endParaRPr>
          </a:p>
          <a:p>
            <a:pPr rtl="0">
              <a:spcBef>
                <a:spcPts val="0"/>
              </a:spcBef>
              <a:spcAft>
                <a:spcPts val="100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Thanks to UEM, Jaipur for resources. Gratitude to the open-source community for the technologies used.</a:t>
            </a:r>
            <a:endParaRPr lang="en-US" sz="2200" b="0" dirty="0">
              <a:effectLst/>
              <a:latin typeface="Times New Roman" panose="02020603050405020304" pitchFamily="18" charset="0"/>
              <a:cs typeface="Times New Roman" panose="02020603050405020304" pitchFamily="18" charset="0"/>
            </a:endParaRPr>
          </a:p>
          <a:p>
            <a:pPr rtl="0">
              <a:spcBef>
                <a:spcPts val="0"/>
              </a:spcBef>
              <a:spcAft>
                <a:spcPts val="100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Lastly, I appreciate my family and friends for their understanding and encouragement.</a:t>
            </a:r>
            <a:endParaRPr lang="en-US" sz="2200" b="0" dirty="0">
              <a:effectLst/>
              <a:latin typeface="Times New Roman" panose="02020603050405020304" pitchFamily="18" charset="0"/>
              <a:cs typeface="Times New Roman" panose="02020603050405020304" pitchFamily="18" charset="0"/>
            </a:endParaRPr>
          </a:p>
          <a:p>
            <a:pPr rtl="0">
              <a:spcBef>
                <a:spcPts val="0"/>
              </a:spcBef>
              <a:spcAft>
                <a:spcPts val="100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Special Thanks and Regards to </a:t>
            </a:r>
            <a:r>
              <a:rPr lang="en-US" sz="2200" dirty="0">
                <a:solidFill>
                  <a:srgbClr val="000000"/>
                </a:solidFill>
                <a:latin typeface="Times New Roman" panose="02020603050405020304" pitchFamily="18" charset="0"/>
                <a:cs typeface="Times New Roman" panose="02020603050405020304" pitchFamily="18" charset="0"/>
              </a:rPr>
              <a:t>r</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espected </a:t>
            </a:r>
            <a:r>
              <a:rPr lang="en-US" sz="2200" dirty="0">
                <a:solidFill>
                  <a:srgbClr val="000000"/>
                </a:solidFill>
                <a:latin typeface="Times New Roman" panose="02020603050405020304" pitchFamily="18" charset="0"/>
                <a:cs typeface="Times New Roman" panose="02020603050405020304" pitchFamily="18" charset="0"/>
              </a:rPr>
              <a:t>senior </a:t>
            </a:r>
            <a:r>
              <a:rPr lang="en-US" sz="2200" b="0" i="0" u="none" strike="noStrike" dirty="0" err="1">
                <a:solidFill>
                  <a:srgbClr val="000000"/>
                </a:solidFill>
                <a:effectLst/>
                <a:latin typeface="Times New Roman" panose="02020603050405020304" pitchFamily="18" charset="0"/>
                <a:cs typeface="Times New Roman" panose="02020603050405020304" pitchFamily="18" charset="0"/>
              </a:rPr>
              <a:t>Souradeep</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Ash for his continuous support and help.</a:t>
            </a:r>
            <a:endParaRPr lang="en-US" sz="2200" b="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0" name="Content Placeholder 3"/>
          <p:cNvPicPr>
            <a:picLocks/>
          </p:cNvPicPr>
          <p:nvPr/>
        </p:nvPicPr>
        <p:blipFill>
          <a:blip r:embed="rId2"/>
          <a:stretch>
            <a:fillRect/>
          </a:stretch>
        </p:blipFill>
        <p:spPr>
          <a:xfrm>
            <a:off x="0" y="1143000"/>
            <a:ext cx="9143640" cy="5714640"/>
          </a:xfrm>
          <a:prstGeom prst="rect">
            <a:avLst/>
          </a:prstGeom>
          <a:ln w="9360">
            <a:noFill/>
          </a:ln>
        </p:spPr>
      </p:pic>
      <p:pic>
        <p:nvPicPr>
          <p:cNvPr id="2097181" name="Picture 6" descr="D:\logo.jpg"/>
          <p:cNvPicPr>
            <a:picLocks noChangeAspect="1" noChangeArrowheads="1"/>
          </p:cNvPicPr>
          <p:nvPr/>
        </p:nvPicPr>
        <p:blipFill>
          <a:blip r:embed="rId3" cstate="print"/>
          <a:srcRect l="2734" t="4678" r="2295" b="3926"/>
          <a:stretch>
            <a:fillRect/>
          </a:stretch>
        </p:blipFill>
        <p:spPr bwMode="auto">
          <a:xfrm>
            <a:off x="7543800" y="0"/>
            <a:ext cx="1600200" cy="1041400"/>
          </a:xfrm>
          <a:prstGeom prst="rect">
            <a:avLst/>
          </a:prstGeom>
          <a:noFill/>
          <a:ln>
            <a:noFill/>
          </a:ln>
        </p:spPr>
      </p:pic>
      <p:sp>
        <p:nvSpPr>
          <p:cNvPr id="1048670" name="Footer Placeholder 3"/>
          <p:cNvSpPr txBox="1"/>
          <p:nvPr/>
        </p:nvSpPr>
        <p:spPr bwMode="auto">
          <a:xfrm>
            <a:off x="2416628" y="6411685"/>
            <a:ext cx="4310744" cy="185058"/>
          </a:xfrm>
          <a:prstGeom prst="rect">
            <a:avLst/>
          </a:prstGeom>
          <a:noFill/>
        </p:spPr>
        <p:txBody>
          <a:bodyPr/>
          <a:lstStyle>
            <a:defPPr lvl="0">
              <a:defRPr lang="en-US"/>
            </a:defPPr>
            <a:lvl1pPr marL="0" lvl="0" algn="l" defTabSz="914400" rtl="0" eaLnBrk="1" latinLnBrk="0" hangingPunct="1">
              <a:defRPr sz="1800" kern="1200">
                <a:solidFill>
                  <a:schemeClr val="tx1"/>
                </a:solidFill>
                <a:latin typeface="Arial" panose="020B0604020202020204" pitchFamily="34" charset="0"/>
                <a:ea typeface="+mn-ea"/>
                <a:cs typeface="+mn-cs"/>
              </a:defRPr>
            </a:lvl1pPr>
            <a:lvl2pPr marL="742950" lvl="1" indent="-285750" algn="l" defTabSz="914400" rtl="0" eaLnBrk="1" latinLnBrk="0" hangingPunct="1">
              <a:defRPr sz="1800" kern="1200">
                <a:solidFill>
                  <a:schemeClr val="tx1"/>
                </a:solidFill>
                <a:latin typeface="Arial" panose="020B0604020202020204" pitchFamily="34" charset="0"/>
                <a:ea typeface="+mn-ea"/>
                <a:cs typeface="+mn-cs"/>
              </a:defRPr>
            </a:lvl2pPr>
            <a:lvl3pPr marL="1143000" lvl="2" indent="-228600" algn="l" defTabSz="914400" rtl="0" eaLnBrk="1" latinLnBrk="0" hangingPunct="1">
              <a:defRPr sz="1800" kern="1200">
                <a:solidFill>
                  <a:schemeClr val="tx1"/>
                </a:solidFill>
                <a:latin typeface="Arial" panose="020B0604020202020204" pitchFamily="34" charset="0"/>
                <a:ea typeface="+mn-ea"/>
                <a:cs typeface="+mn-cs"/>
              </a:defRPr>
            </a:lvl3pPr>
            <a:lvl4pPr marL="1600200" lvl="3" indent="-228600" algn="l" defTabSz="914400" rtl="0" eaLnBrk="1" latinLnBrk="0" hangingPunct="1">
              <a:defRPr sz="1800" kern="1200">
                <a:solidFill>
                  <a:schemeClr val="tx1"/>
                </a:solidFill>
                <a:latin typeface="Arial" panose="020B0604020202020204" pitchFamily="34" charset="0"/>
                <a:ea typeface="+mn-ea"/>
                <a:cs typeface="+mn-cs"/>
              </a:defRPr>
            </a:lvl4pPr>
            <a:lvl5pPr marL="2057400" lvl="4" indent="-228600" algn="l" defTabSz="914400" rtl="0" eaLnBrk="1" latinLnBrk="0" hangingPunct="1">
              <a:defRPr sz="1800" kern="1200">
                <a:solidFill>
                  <a:schemeClr val="tx1"/>
                </a:solidFill>
                <a:latin typeface="Arial" panose="020B0604020202020204" pitchFamily="34" charset="0"/>
                <a:ea typeface="+mn-ea"/>
                <a:cs typeface="+mn-cs"/>
              </a:defRPr>
            </a:lvl5pPr>
            <a:lvl6pPr marL="2514600" lvl="5"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6pPr>
            <a:lvl7pPr marL="2971800" lvl="6"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7pPr>
            <a:lvl8pPr marL="3429000" lvl="7"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8pPr>
            <a:lvl9pPr marL="3886200" lvl="8" indent="-228600" algn="l" defTabSz="914400" rtl="0" eaLnBrk="0" fontAlgn="base" latinLnBrk="0" hangingPunct="0">
              <a:spcBef>
                <a:spcPct val="0"/>
              </a:spcBef>
              <a:spcAft>
                <a:spcPct val="0"/>
              </a:spcAft>
              <a:defRPr sz="1800" kern="1200">
                <a:solidFill>
                  <a:schemeClr val="tx1"/>
                </a:solidFill>
                <a:latin typeface="Arial" panose="020B0604020202020204" pitchFamily="34" charset="0"/>
                <a:ea typeface="+mn-ea"/>
                <a:cs typeface="+mn-cs"/>
              </a:defRPr>
            </a:lvl9pPr>
          </a:lstStyle>
          <a:p>
            <a:pPr algn="ctr"/>
            <a:r>
              <a:rPr lang="en-US" sz="1200" dirty="0">
                <a:solidFill>
                  <a:srgbClr val="045C75"/>
                </a:solidFill>
                <a:latin typeface="Constantia" panose="02030602050306030303" pitchFamily="18" charset="0"/>
              </a:rPr>
              <a:t>Dept. of CSE, University of Engineering &amp; Management Jaipur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extShape 1"/>
          <p:cNvSpPr txBox="1"/>
          <p:nvPr/>
        </p:nvSpPr>
        <p:spPr>
          <a:xfrm>
            <a:off x="533340" y="943428"/>
            <a:ext cx="8076960" cy="528030"/>
          </a:xfrm>
          <a:prstGeom prst="rect">
            <a:avLst/>
          </a:prstGeom>
        </p:spPr>
        <p:txBody>
          <a:bodyPr lIns="0" rIns="0" bIns="0" anchor="b"/>
          <a:lstStyle/>
          <a:p>
            <a:pPr algn="ctr">
              <a:lnSpc>
                <a:spcPct val="100000"/>
              </a:lnSpc>
            </a:pPr>
            <a:r>
              <a:rPr lang="en-US" sz="4000" b="1" dirty="0">
                <a:solidFill>
                  <a:srgbClr val="7030A0"/>
                </a:solidFill>
                <a:latin typeface="Times New Roman"/>
              </a:rPr>
              <a:t>Introduction</a:t>
            </a:r>
            <a:endParaRPr dirty="0"/>
          </a:p>
        </p:txBody>
      </p:sp>
      <p:sp>
        <p:nvSpPr>
          <p:cNvPr id="1048597" name="TextShape 2"/>
          <p:cNvSpPr txBox="1"/>
          <p:nvPr/>
        </p:nvSpPr>
        <p:spPr>
          <a:xfrm>
            <a:off x="457200" y="1077653"/>
            <a:ext cx="8229240" cy="2103429"/>
          </a:xfrm>
          <a:prstGeom prst="rect">
            <a:avLst/>
          </a:prstGeom>
        </p:spPr>
        <p:txBody>
          <a:bodyPr/>
          <a:lstStyle/>
          <a:p>
            <a:pPr marL="342900" indent="-342900" algn="just">
              <a:buSzPct val="950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pic>
        <p:nvPicPr>
          <p:cNvPr id="2097154"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598"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599" name="TextBox 2"/>
          <p:cNvSpPr txBox="1"/>
          <p:nvPr/>
        </p:nvSpPr>
        <p:spPr>
          <a:xfrm>
            <a:off x="533339" y="1768704"/>
            <a:ext cx="8076961" cy="3816429"/>
          </a:xfrm>
          <a:prstGeom prst="rect">
            <a:avLst/>
          </a:prstGeom>
          <a:noFill/>
        </p:spPr>
        <p:txBody>
          <a:bodyPr wrap="square" rtlCol="0">
            <a:spAutoFit/>
          </a:bodyPr>
          <a:lstStyle/>
          <a:p>
            <a:pPr algn="just"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The "</a:t>
            </a:r>
            <a:r>
              <a:rPr lang="en-US" sz="2200" b="0" u="none" strike="noStrike" dirty="0">
                <a:solidFill>
                  <a:srgbClr val="000000"/>
                </a:solidFill>
                <a:effectLst/>
                <a:latin typeface="Times New Roman" panose="02020603050405020304" pitchFamily="18" charset="0"/>
                <a:cs typeface="Times New Roman" panose="02020603050405020304" pitchFamily="18" charset="0"/>
              </a:rPr>
              <a:t>Luxurious Creation: Visualize Around Yourself with AR</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website aims to revolutionize furniture shopping by incorporating augmented reality (AR) technology. </a:t>
            </a:r>
          </a:p>
          <a:p>
            <a:pPr algn="just" rtl="0">
              <a:spcBef>
                <a:spcPts val="0"/>
              </a:spcBef>
              <a:spcAft>
                <a:spcPts val="0"/>
              </a:spcAft>
            </a:pPr>
            <a:endParaRPr lang="en-US" sz="2200" dirty="0">
              <a:solidFill>
                <a:srgbClr val="000000"/>
              </a:solidFill>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Users will be able to visualize how various furniture pieces would look and fit within their own living spaces before making a purchase decision</a:t>
            </a:r>
            <a:r>
              <a:rPr lang="en-US" sz="2200" dirty="0">
                <a:solidFill>
                  <a:srgbClr val="000000"/>
                </a:solidFill>
                <a:latin typeface="Times New Roman" panose="02020603050405020304" pitchFamily="18" charset="0"/>
                <a:cs typeface="Times New Roman" panose="02020603050405020304" pitchFamily="18" charset="0"/>
              </a:rPr>
              <a:t> and get order delivered with desired colors and customization in designs.</a:t>
            </a:r>
          </a:p>
          <a:p>
            <a:pPr algn="just" rtl="0">
              <a:spcBef>
                <a:spcPts val="0"/>
              </a:spcBef>
              <a:spcAft>
                <a:spcPts val="0"/>
              </a:spcAft>
            </a:pPr>
            <a:endParaRPr lang="en-US" sz="2200" b="0"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This research aims gather the information regarding the effectiveness experienced by customer and sellers and their benefits. </a:t>
            </a:r>
            <a:endParaRPr lang="en-US" sz="2200" b="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extShape 1"/>
          <p:cNvSpPr txBox="1"/>
          <p:nvPr/>
        </p:nvSpPr>
        <p:spPr>
          <a:xfrm>
            <a:off x="2226217" y="846263"/>
            <a:ext cx="4691564" cy="607989"/>
          </a:xfrm>
          <a:prstGeom prst="rect">
            <a:avLst/>
          </a:prstGeom>
        </p:spPr>
        <p:txBody>
          <a:bodyPr lIns="0" rIns="0" bIns="0" anchor="b"/>
          <a:lstStyle/>
          <a:p>
            <a:pPr algn="ctr">
              <a:lnSpc>
                <a:spcPct val="100000"/>
              </a:lnSpc>
            </a:pPr>
            <a:r>
              <a:rPr lang="en-US" sz="4000" b="1" dirty="0">
                <a:solidFill>
                  <a:srgbClr val="7030A0"/>
                </a:solidFill>
                <a:latin typeface="Times New Roman" panose="02020603050405020304" pitchFamily="18" charset="0"/>
                <a:cs typeface="Times New Roman" panose="02020603050405020304" pitchFamily="18" charset="0"/>
              </a:rPr>
              <a:t>Literature Review</a:t>
            </a:r>
            <a:endParaRPr sz="3000" b="1" dirty="0"/>
          </a:p>
        </p:txBody>
      </p:sp>
      <p:pic>
        <p:nvPicPr>
          <p:cNvPr id="2097155"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15"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16" name="TextBox 3"/>
          <p:cNvSpPr txBox="1"/>
          <p:nvPr/>
        </p:nvSpPr>
        <p:spPr>
          <a:xfrm>
            <a:off x="552448" y="1777629"/>
            <a:ext cx="8039101" cy="4154984"/>
          </a:xfrm>
          <a:prstGeom prst="rect">
            <a:avLst/>
          </a:prstGeom>
          <a:noFill/>
        </p:spPr>
        <p:txBody>
          <a:bodyPr wrap="square" rtlCol="0">
            <a:spAutoFit/>
          </a:bodyPr>
          <a:lstStyle/>
          <a:p>
            <a:pPr algn="just" rtl="0">
              <a:spcBef>
                <a:spcPts val="0"/>
              </a:spcBef>
              <a:spcAft>
                <a:spcPts val="0"/>
              </a:spcAft>
            </a:pPr>
            <a:r>
              <a:rPr lang="en-US" sz="2200" dirty="0">
                <a:solidFill>
                  <a:srgbClr val="111111"/>
                </a:solidFill>
                <a:latin typeface="Times New Roman" panose="02020603050405020304" pitchFamily="18" charset="0"/>
                <a:cs typeface="Times New Roman" panose="02020603050405020304" pitchFamily="18" charset="0"/>
              </a:rPr>
              <a:t>In </a:t>
            </a:r>
            <a:r>
              <a:rPr lang="en-US" sz="2200" dirty="0">
                <a:latin typeface="Times New Roman" panose="02020603050405020304" pitchFamily="18" charset="0"/>
                <a:cs typeface="Times New Roman" panose="02020603050405020304" pitchFamily="18" charset="0"/>
              </a:rPr>
              <a:t>(Genevese et al., 2012), This paper presents the framework for developing a Mobile Augmented Reality (MAR) and is about the designing of mobile augmented reality (MAR) applications.</a:t>
            </a:r>
          </a:p>
          <a:p>
            <a:pPr algn="just" rtl="0">
              <a:spcBef>
                <a:spcPts val="0"/>
              </a:spcBef>
              <a:spcAft>
                <a:spcPts val="0"/>
              </a:spcAft>
            </a:pPr>
            <a:endParaRPr lang="en-US" sz="2200" dirty="0">
              <a:solidFill>
                <a:srgbClr val="000000"/>
              </a:solidFill>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dirty="0">
                <a:latin typeface="Times New Roman" panose="02020603050405020304" pitchFamily="18" charset="0"/>
                <a:cs typeface="Times New Roman" panose="02020603050405020304" pitchFamily="18" charset="0"/>
              </a:rPr>
              <a:t>In (Paula et al., 2020), The writer highlights the way of using and taking advantage of 3D models in real life. The 3D models provide almost real-life experience.</a:t>
            </a:r>
          </a:p>
          <a:p>
            <a:pPr algn="just" rtl="0">
              <a:spcBef>
                <a:spcPts val="0"/>
              </a:spcBef>
              <a:spcAft>
                <a:spcPts val="0"/>
              </a:spcAft>
            </a:pP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dirty="0">
                <a:latin typeface="Times New Roman" panose="02020603050405020304" pitchFamily="18" charset="0"/>
                <a:cs typeface="Times New Roman" panose="02020603050405020304" pitchFamily="18" charset="0"/>
              </a:rPr>
              <a:t>In (Peroni et al., 2017), This paper presents a tree logic for algorithmic reasoning about CSS selectors, i.e., by developing algorithms for deciding the satisfiability of formulas in the logic.</a:t>
            </a:r>
          </a:p>
          <a:p>
            <a:pPr algn="just" rtl="0">
              <a:spcBef>
                <a:spcPts val="0"/>
              </a:spcBef>
              <a:spcAft>
                <a:spcPts val="0"/>
              </a:spcAft>
            </a:pPr>
            <a:endParaRPr lang="en-US" sz="2200"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4" name="TextShape 1"/>
          <p:cNvSpPr txBox="1"/>
          <p:nvPr/>
        </p:nvSpPr>
        <p:spPr>
          <a:xfrm>
            <a:off x="2226217" y="846263"/>
            <a:ext cx="4691564" cy="607989"/>
          </a:xfrm>
          <a:prstGeom prst="rect">
            <a:avLst/>
          </a:prstGeom>
        </p:spPr>
        <p:txBody>
          <a:bodyPr lIns="0" rIns="0" bIns="0" anchor="b"/>
          <a:lstStyle/>
          <a:p>
            <a:pPr algn="ctr">
              <a:lnSpc>
                <a:spcPct val="100000"/>
              </a:lnSpc>
            </a:pPr>
            <a:r>
              <a:rPr lang="en-US" sz="4000" b="1" dirty="0">
                <a:solidFill>
                  <a:srgbClr val="7030A0"/>
                </a:solidFill>
                <a:latin typeface="Times New Roman" panose="02020603050405020304" pitchFamily="18" charset="0"/>
                <a:cs typeface="Times New Roman" panose="02020603050405020304" pitchFamily="18" charset="0"/>
              </a:rPr>
              <a:t>Literature Review</a:t>
            </a:r>
            <a:endParaRPr sz="3000" b="1" dirty="0"/>
          </a:p>
        </p:txBody>
      </p:sp>
      <p:pic>
        <p:nvPicPr>
          <p:cNvPr id="2097155"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15"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16" name="TextBox 3"/>
          <p:cNvSpPr txBox="1"/>
          <p:nvPr/>
        </p:nvSpPr>
        <p:spPr>
          <a:xfrm>
            <a:off x="552448" y="1777629"/>
            <a:ext cx="8039101" cy="4154984"/>
          </a:xfrm>
          <a:prstGeom prst="rect">
            <a:avLst/>
          </a:prstGeom>
          <a:noFill/>
        </p:spPr>
        <p:txBody>
          <a:bodyPr wrap="square" rtlCol="0">
            <a:spAutoFit/>
          </a:bodyPr>
          <a:lstStyle/>
          <a:p>
            <a:pPr algn="just" rtl="0">
              <a:spcBef>
                <a:spcPts val="0"/>
              </a:spcBef>
              <a:spcAft>
                <a:spcPts val="0"/>
              </a:spcAft>
            </a:pPr>
            <a:r>
              <a:rPr lang="en-US" sz="2200" dirty="0">
                <a:latin typeface="Times New Roman" panose="02020603050405020304" pitchFamily="18" charset="0"/>
                <a:cs typeface="Times New Roman" panose="02020603050405020304" pitchFamily="18" charset="0"/>
              </a:rPr>
              <a:t>In (Quintero et al., 2019), This paper appears to provide an overview of the research methodology, including the search process and analysis of the selected studies.</a:t>
            </a: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0"/>
              </a:spcAft>
            </a:pPr>
            <a:endParaRPr lang="en-US" sz="2200" dirty="0">
              <a:solidFill>
                <a:srgbClr val="000000"/>
              </a:solidFill>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dirty="0">
                <a:latin typeface="Times New Roman" panose="02020603050405020304" pitchFamily="18" charset="0"/>
                <a:cs typeface="Times New Roman" panose="02020603050405020304" pitchFamily="18" charset="0"/>
              </a:rPr>
              <a:t>In (</a:t>
            </a:r>
            <a:r>
              <a:rPr lang="en-US" sz="2200" dirty="0" err="1">
                <a:latin typeface="Times New Roman" panose="02020603050405020304" pitchFamily="18" charset="0"/>
                <a:cs typeface="Times New Roman" panose="02020603050405020304" pitchFamily="18" charset="0"/>
              </a:rPr>
              <a:t>Saidin</a:t>
            </a:r>
            <a:r>
              <a:rPr lang="en-US" sz="2200" dirty="0">
                <a:latin typeface="Times New Roman" panose="02020603050405020304" pitchFamily="18" charset="0"/>
                <a:cs typeface="Times New Roman" panose="02020603050405020304" pitchFamily="18" charset="0"/>
              </a:rPr>
              <a:t> et al., 2015), The paper introduces the research articles in simplified HTML, which is a web-first format for writing HTML-based scholarly papers.</a:t>
            </a:r>
          </a:p>
          <a:p>
            <a:pPr algn="just" rtl="0">
              <a:spcBef>
                <a:spcPts val="0"/>
              </a:spcBef>
              <a:spcAft>
                <a:spcPts val="0"/>
              </a:spcAft>
            </a:pPr>
            <a:endParaRPr lang="en-US" sz="2200" b="0" i="0" u="none" strike="noStrike" dirty="0">
              <a:solidFill>
                <a:srgbClr val="000000"/>
              </a:solidFill>
              <a:effectLst/>
              <a:latin typeface="Times New Roman" panose="02020603050405020304" pitchFamily="18" charset="0"/>
              <a:cs typeface="Times New Roman" panose="02020603050405020304" pitchFamily="18" charset="0"/>
            </a:endParaRPr>
          </a:p>
          <a:p>
            <a:pPr algn="just" rtl="0">
              <a:spcBef>
                <a:spcPts val="0"/>
              </a:spcBef>
              <a:spcAft>
                <a:spcPts val="0"/>
              </a:spcAft>
            </a:pPr>
            <a:r>
              <a:rPr lang="en-US" sz="2200" dirty="0">
                <a:latin typeface="Times New Roman" panose="02020603050405020304" pitchFamily="18" charset="0"/>
                <a:cs typeface="Times New Roman" panose="02020603050405020304" pitchFamily="18" charset="0"/>
              </a:rPr>
              <a:t>In (Silva et al., 2003), The paper describing the main concepts of Augmented Reality, its current applications, and important AR devices. The overview of characteristics of Augmented Reality systems and discussions on future directions.</a:t>
            </a:r>
            <a:endParaRPr lang="en-US" sz="22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548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extShape 1"/>
          <p:cNvSpPr txBox="1"/>
          <p:nvPr/>
        </p:nvSpPr>
        <p:spPr>
          <a:xfrm>
            <a:off x="457379" y="682649"/>
            <a:ext cx="8229240" cy="739273"/>
          </a:xfrm>
          <a:prstGeom prst="rect">
            <a:avLst/>
          </a:prstGeom>
        </p:spPr>
        <p:txBody>
          <a:bodyPr lIns="0" rIns="0" bIns="0" anchor="b"/>
          <a:lstStyle/>
          <a:p>
            <a:pPr algn="ctr">
              <a:lnSpc>
                <a:spcPct val="100000"/>
              </a:lnSpc>
            </a:pPr>
            <a:r>
              <a:rPr lang="en-US" sz="4000" b="1" dirty="0">
                <a:solidFill>
                  <a:srgbClr val="7030A0"/>
                </a:solidFill>
                <a:latin typeface="Times New Roman"/>
              </a:rPr>
              <a:t>Objectives</a:t>
            </a:r>
            <a:endParaRPr dirty="0"/>
          </a:p>
        </p:txBody>
      </p:sp>
      <p:sp>
        <p:nvSpPr>
          <p:cNvPr id="1048618" name="TextShape 2"/>
          <p:cNvSpPr txBox="1"/>
          <p:nvPr/>
        </p:nvSpPr>
        <p:spPr>
          <a:xfrm>
            <a:off x="643769" y="2104572"/>
            <a:ext cx="7856460" cy="3534228"/>
          </a:xfrm>
          <a:prstGeom prst="rect">
            <a:avLst/>
          </a:prstGeom>
        </p:spPr>
        <p:txBody>
          <a:bodyPr/>
          <a:lstStyle/>
          <a:p>
            <a:pPr marL="285750" indent="-285750" algn="just">
              <a:lnSpc>
                <a:spcPct val="100000"/>
              </a:lnSpc>
              <a:buSzPct val="95000"/>
              <a:buFont typeface="Arial" panose="020B0604020202020204" pitchFamily="34" charset="0"/>
              <a:buChar char="•"/>
            </a:pPr>
            <a:r>
              <a:rPr sz="2200" b="1" dirty="0">
                <a:latin typeface="Times New Roman" panose="02020603050405020304" pitchFamily="18" charset="0"/>
                <a:cs typeface="Times New Roman" panose="02020603050405020304" pitchFamily="18" charset="0"/>
              </a:rPr>
              <a:t>User-friendly interface: </a:t>
            </a:r>
            <a:r>
              <a:rPr sz="2200" dirty="0">
                <a:latin typeface="Times New Roman" panose="02020603050405020304" pitchFamily="18" charset="0"/>
                <a:cs typeface="Times New Roman" panose="02020603050405020304" pitchFamily="18" charset="0"/>
              </a:rPr>
              <a:t>This website encourages the user to buy furniture online by providing a user-friendly environment and a real-time view of their space.</a:t>
            </a:r>
          </a:p>
          <a:p>
            <a:pPr marL="285750" indent="-285750" algn="just">
              <a:lnSpc>
                <a:spcPct val="100000"/>
              </a:lnSpc>
              <a:buSzPct val="95000"/>
              <a:buFont typeface="Arial" panose="020B0604020202020204" pitchFamily="34" charset="0"/>
              <a:buChar char="•"/>
            </a:pPr>
            <a:endParaRPr lang="en-AS" sz="2200" dirty="0">
              <a:latin typeface="Times New Roman" panose="02020603050405020304" pitchFamily="18" charset="0"/>
              <a:cs typeface="Times New Roman" panose="02020603050405020304" pitchFamily="18" charset="0"/>
            </a:endParaRPr>
          </a:p>
          <a:p>
            <a:pPr marL="285750" indent="-285750" algn="just">
              <a:lnSpc>
                <a:spcPct val="100000"/>
              </a:lnSpc>
              <a:buSzPct val="95000"/>
              <a:buFont typeface="Arial" panose="020B0604020202020204" pitchFamily="34" charset="0"/>
              <a:buChar char="•"/>
            </a:pPr>
            <a:r>
              <a:rPr sz="2200" b="1" dirty="0">
                <a:latin typeface="Times New Roman" panose="02020603050405020304" pitchFamily="18" charset="0"/>
                <a:cs typeface="Times New Roman" panose="02020603050405020304" pitchFamily="18" charset="0"/>
              </a:rPr>
              <a:t>Customization: </a:t>
            </a:r>
            <a:r>
              <a:rPr lang="en-IN" sz="2200" dirty="0">
                <a:latin typeface="Times New Roman" panose="02020603050405020304" pitchFamily="18" charset="0"/>
                <a:cs typeface="Times New Roman" panose="02020603050405020304" pitchFamily="18" charset="0"/>
              </a:rPr>
              <a:t>To </a:t>
            </a:r>
            <a:r>
              <a:rPr sz="2200" dirty="0">
                <a:latin typeface="Times New Roman" panose="02020603050405020304" pitchFamily="18" charset="0"/>
                <a:cs typeface="Times New Roman" panose="02020603050405020304" pitchFamily="18" charset="0"/>
              </a:rPr>
              <a:t>Provide the options</a:t>
            </a:r>
            <a:r>
              <a:rPr lang="en-IN" sz="2200" dirty="0">
                <a:latin typeface="Times New Roman" panose="02020603050405020304" pitchFamily="18" charset="0"/>
                <a:cs typeface="Times New Roman" panose="02020603050405020304" pitchFamily="18" charset="0"/>
              </a:rPr>
              <a:t> </a:t>
            </a:r>
            <a:r>
              <a:rPr sz="2200" dirty="0">
                <a:latin typeface="Times New Roman" panose="02020603050405020304" pitchFamily="18" charset="0"/>
                <a:cs typeface="Times New Roman" panose="02020603050405020304" pitchFamily="18" charset="0"/>
              </a:rPr>
              <a:t>to buy items of furniture of their desired </a:t>
            </a:r>
            <a:r>
              <a:rPr lang="en-IN" sz="2200" dirty="0">
                <a:latin typeface="Times New Roman" panose="02020603050405020304" pitchFamily="18" charset="0"/>
                <a:cs typeface="Times New Roman" panose="02020603050405020304" pitchFamily="18" charset="0"/>
              </a:rPr>
              <a:t>colour</a:t>
            </a:r>
            <a:r>
              <a:rPr sz="2200" dirty="0">
                <a:latin typeface="Times New Roman" panose="02020603050405020304" pitchFamily="18" charset="0"/>
                <a:cs typeface="Times New Roman" panose="02020603050405020304" pitchFamily="18" charset="0"/>
              </a:rPr>
              <a:t> choice.</a:t>
            </a:r>
          </a:p>
          <a:p>
            <a:pPr marL="285750" indent="-285750" algn="just">
              <a:lnSpc>
                <a:spcPct val="100000"/>
              </a:lnSpc>
              <a:buSzPct val="95000"/>
              <a:buFont typeface="Arial" panose="020B0604020202020204" pitchFamily="34" charset="0"/>
              <a:buChar char="•"/>
            </a:pPr>
            <a:endParaRPr sz="2200" b="1" dirty="0">
              <a:latin typeface="Times New Roman" panose="02020603050405020304" pitchFamily="18" charset="0"/>
              <a:cs typeface="Times New Roman" panose="02020603050405020304" pitchFamily="18" charset="0"/>
            </a:endParaRPr>
          </a:p>
          <a:p>
            <a:pPr marL="285750" indent="-285750" algn="just">
              <a:lnSpc>
                <a:spcPct val="100000"/>
              </a:lnSpc>
              <a:buSzPct val="95000"/>
              <a:buFont typeface="Arial" panose="020B0604020202020204" pitchFamily="34" charset="0"/>
              <a:buChar char="•"/>
            </a:pPr>
            <a:r>
              <a:rPr sz="2200" b="1" dirty="0">
                <a:latin typeface="Times New Roman" panose="02020603050405020304" pitchFamily="18" charset="0"/>
                <a:cs typeface="Times New Roman" panose="02020603050405020304" pitchFamily="18" charset="0"/>
              </a:rPr>
              <a:t>Personalised App Service: </a:t>
            </a:r>
            <a:r>
              <a:rPr sz="2200" dirty="0">
                <a:latin typeface="Times New Roman" panose="02020603050405020304" pitchFamily="18" charset="0"/>
                <a:cs typeface="Times New Roman" panose="02020603050405020304" pitchFamily="18" charset="0"/>
              </a:rPr>
              <a:t>To provide users with a login</a:t>
            </a:r>
            <a:r>
              <a:rPr lang="en-IN" sz="2200" dirty="0">
                <a:latin typeface="Times New Roman" panose="02020603050405020304" pitchFamily="18" charset="0"/>
                <a:cs typeface="Times New Roman" panose="02020603050405020304" pitchFamily="18" charset="0"/>
              </a:rPr>
              <a:t> and registration</a:t>
            </a:r>
            <a:r>
              <a:rPr sz="2200" dirty="0">
                <a:latin typeface="Times New Roman" panose="02020603050405020304" pitchFamily="18" charset="0"/>
                <a:cs typeface="Times New Roman" panose="02020603050405020304" pitchFamily="18" charset="0"/>
              </a:rPr>
              <a:t> facility to get the personal cart and a wishlist option for </a:t>
            </a:r>
            <a:r>
              <a:rPr lang="en-IN" sz="2200" dirty="0">
                <a:latin typeface="Times New Roman" panose="02020603050405020304" pitchFamily="18" charset="0"/>
                <a:cs typeface="Times New Roman" panose="02020603050405020304" pitchFamily="18" charset="0"/>
              </a:rPr>
              <a:t>easy </a:t>
            </a:r>
            <a:r>
              <a:rPr sz="2200" dirty="0">
                <a:latin typeface="Times New Roman" panose="02020603050405020304" pitchFamily="18" charset="0"/>
                <a:cs typeface="Times New Roman" panose="02020603050405020304" pitchFamily="18" charset="0"/>
              </a:rPr>
              <a:t>product interaction</a:t>
            </a:r>
            <a:r>
              <a:rPr lang="en-IN" sz="2200" dirty="0">
                <a:latin typeface="Times New Roman" panose="02020603050405020304" pitchFamily="18" charset="0"/>
                <a:cs typeface="Times New Roman" panose="02020603050405020304" pitchFamily="18" charset="0"/>
              </a:rPr>
              <a:t>.</a:t>
            </a:r>
            <a:endParaRPr sz="2200" dirty="0">
              <a:latin typeface="Times New Roman" panose="02020603050405020304" pitchFamily="18" charset="0"/>
              <a:cs typeface="Times New Roman" panose="02020603050405020304" pitchFamily="18" charset="0"/>
            </a:endParaRPr>
          </a:p>
        </p:txBody>
      </p:sp>
      <p:pic>
        <p:nvPicPr>
          <p:cNvPr id="2097156"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19"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Picture 6"/>
          <p:cNvPicPr>
            <a:picLocks noChangeAspect="1"/>
          </p:cNvPicPr>
          <p:nvPr/>
        </p:nvPicPr>
        <p:blipFill>
          <a:blip r:embed="rId2"/>
          <a:stretch>
            <a:fillRect/>
          </a:stretch>
        </p:blipFill>
        <p:spPr>
          <a:xfrm>
            <a:off x="582385" y="1443991"/>
            <a:ext cx="7979227" cy="5174576"/>
          </a:xfrm>
          <a:prstGeom prst="rect">
            <a:avLst/>
          </a:prstGeom>
        </p:spPr>
      </p:pic>
      <p:pic>
        <p:nvPicPr>
          <p:cNvPr id="2097158" name="Picture 6" descr="D:\logo.jpg"/>
          <p:cNvPicPr>
            <a:picLocks noChangeAspect="1" noChangeArrowheads="1"/>
          </p:cNvPicPr>
          <p:nvPr/>
        </p:nvPicPr>
        <p:blipFill>
          <a:blip r:embed="rId3" cstate="print"/>
          <a:srcRect l="2734" t="4678" r="2295" b="3926"/>
          <a:stretch>
            <a:fillRect/>
          </a:stretch>
        </p:blipFill>
        <p:spPr bwMode="auto">
          <a:xfrm>
            <a:off x="7543800" y="0"/>
            <a:ext cx="1600200" cy="1041400"/>
          </a:xfrm>
          <a:prstGeom prst="rect">
            <a:avLst/>
          </a:prstGeom>
          <a:noFill/>
          <a:ln>
            <a:noFill/>
          </a:ln>
        </p:spPr>
      </p:pic>
      <p:sp>
        <p:nvSpPr>
          <p:cNvPr id="1048621" name="TextShape 1"/>
          <p:cNvSpPr txBox="1"/>
          <p:nvPr/>
        </p:nvSpPr>
        <p:spPr>
          <a:xfrm>
            <a:off x="2645317" y="859971"/>
            <a:ext cx="3853364" cy="584020"/>
          </a:xfrm>
          <a:prstGeom prst="rect">
            <a:avLst/>
          </a:prstGeom>
        </p:spPr>
        <p:txBody>
          <a:bodyPr lIns="0" rIns="0" bIns="0" anchor="b"/>
          <a:lstStyle/>
          <a:p>
            <a:pPr algn="ctr">
              <a:lnSpc>
                <a:spcPct val="100000"/>
              </a:lnSpc>
            </a:pPr>
            <a:r>
              <a:rPr lang="en-US" sz="4000" b="1" dirty="0">
                <a:solidFill>
                  <a:srgbClr val="7030A0"/>
                </a:solidFill>
                <a:latin typeface="Times New Roman"/>
              </a:rPr>
              <a:t>Proposed Model</a:t>
            </a:r>
            <a:endParaRPr dirty="0"/>
          </a:p>
        </p:txBody>
      </p:sp>
      <p:sp>
        <p:nvSpPr>
          <p:cNvPr id="1048622"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extShape 1"/>
          <p:cNvSpPr txBox="1"/>
          <p:nvPr/>
        </p:nvSpPr>
        <p:spPr>
          <a:xfrm>
            <a:off x="2226217" y="846263"/>
            <a:ext cx="4691564" cy="607989"/>
          </a:xfrm>
          <a:prstGeom prst="rect">
            <a:avLst/>
          </a:prstGeom>
        </p:spPr>
        <p:txBody>
          <a:bodyPr lIns="0" rIns="0" bIns="0" anchor="b"/>
          <a:lstStyle/>
          <a:p>
            <a:pPr algn="ctr">
              <a:lnSpc>
                <a:spcPct val="100000"/>
              </a:lnSpc>
            </a:pPr>
            <a:r>
              <a:rPr lang="en-US" sz="4000" b="1" dirty="0">
                <a:solidFill>
                  <a:srgbClr val="7030A0"/>
                </a:solidFill>
                <a:latin typeface="Times New Roman" panose="02020603050405020304" pitchFamily="18" charset="0"/>
                <a:cs typeface="Times New Roman" panose="02020603050405020304" pitchFamily="18" charset="0"/>
              </a:rPr>
              <a:t>Experimental Set-up</a:t>
            </a:r>
            <a:endParaRPr sz="3000" b="1" dirty="0"/>
          </a:p>
        </p:txBody>
      </p:sp>
      <p:pic>
        <p:nvPicPr>
          <p:cNvPr id="2097159"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24"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graphicFrame>
        <p:nvGraphicFramePr>
          <p:cNvPr id="4194304" name="Table 3"/>
          <p:cNvGraphicFramePr>
            <a:graphicFrameLocks noGrp="1"/>
          </p:cNvGraphicFramePr>
          <p:nvPr>
            <p:extLst>
              <p:ext uri="{D42A27DB-BD31-4B8C-83A1-F6EECF244321}">
                <p14:modId xmlns:p14="http://schemas.microsoft.com/office/powerpoint/2010/main" val="2876201658"/>
              </p:ext>
            </p:extLst>
          </p:nvPr>
        </p:nvGraphicFramePr>
        <p:xfrm>
          <a:off x="1235529" y="2011956"/>
          <a:ext cx="6672942" cy="3800912"/>
        </p:xfrm>
        <a:graphic>
          <a:graphicData uri="http://schemas.openxmlformats.org/drawingml/2006/table">
            <a:tbl>
              <a:tblPr firstRow="1" bandRow="1">
                <a:tableStyleId>{5C22544A-7EE6-4342-B048-85BDC9FD1C3A}</a:tableStyleId>
              </a:tblPr>
              <a:tblGrid>
                <a:gridCol w="3624942">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75114">
                <a:tc>
                  <a:txBody>
                    <a:bodyPr/>
                    <a:lstStyle/>
                    <a:p>
                      <a:r>
                        <a:rPr lang="en-IN" sz="2200" dirty="0">
                          <a:latin typeface="Times New Roman" panose="02020603050405020304" pitchFamily="18" charset="0"/>
                          <a:cs typeface="Times New Roman" panose="02020603050405020304" pitchFamily="18" charset="0"/>
                        </a:rPr>
                        <a:t>Software</a:t>
                      </a:r>
                      <a:endParaRPr lang="LID4096" sz="2200" dirty="0">
                        <a:latin typeface="Times New Roman" panose="02020603050405020304" pitchFamily="18" charset="0"/>
                        <a:cs typeface="Times New Roman" panose="02020603050405020304" pitchFamily="18" charset="0"/>
                      </a:endParaRPr>
                    </a:p>
                  </a:txBody>
                  <a:tcPr/>
                </a:tc>
                <a:tc>
                  <a:txBody>
                    <a:bodyPr/>
                    <a:lstStyle/>
                    <a:p>
                      <a:r>
                        <a:rPr lang="en-IN" sz="2200" dirty="0">
                          <a:latin typeface="Times New Roman" panose="02020603050405020304" pitchFamily="18" charset="0"/>
                          <a:cs typeface="Times New Roman" panose="02020603050405020304" pitchFamily="18" charset="0"/>
                        </a:rPr>
                        <a:t>Hardware</a:t>
                      </a:r>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475114">
                <a:tc>
                  <a:txBody>
                    <a:bodyPr/>
                    <a:lstStyle/>
                    <a:p>
                      <a:r>
                        <a:rPr lang="en-IN" sz="2200" dirty="0">
                          <a:latin typeface="Times New Roman" panose="02020603050405020304" pitchFamily="18" charset="0"/>
                          <a:cs typeface="Times New Roman" panose="02020603050405020304" pitchFamily="18" charset="0"/>
                        </a:rPr>
                        <a:t>Visual Studio Code Editor</a:t>
                      </a:r>
                      <a:endParaRPr lang="LID4096" sz="2200" dirty="0">
                        <a:latin typeface="Times New Roman" panose="02020603050405020304" pitchFamily="18" charset="0"/>
                        <a:cs typeface="Times New Roman" panose="02020603050405020304" pitchFamily="18" charset="0"/>
                      </a:endParaRPr>
                    </a:p>
                  </a:txBody>
                  <a:tcPr/>
                </a:tc>
                <a:tc>
                  <a:txBody>
                    <a:bodyPr/>
                    <a:lstStyle/>
                    <a:p>
                      <a:r>
                        <a:rPr lang="en-IN" sz="2200" dirty="0">
                          <a:latin typeface="Times New Roman" panose="02020603050405020304" pitchFamily="18" charset="0"/>
                          <a:cs typeface="Times New Roman" panose="02020603050405020304" pitchFamily="18" charset="0"/>
                        </a:rPr>
                        <a:t>Laptop</a:t>
                      </a:r>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475114">
                <a:tc>
                  <a:txBody>
                    <a:bodyPr/>
                    <a:lstStyle/>
                    <a:p>
                      <a:r>
                        <a:rPr lang="en-IN" sz="2200" dirty="0">
                          <a:latin typeface="Times New Roman" panose="02020603050405020304" pitchFamily="18" charset="0"/>
                          <a:cs typeface="Times New Roman" panose="02020603050405020304" pitchFamily="18" charset="0"/>
                        </a:rPr>
                        <a:t>HTML/CSS</a:t>
                      </a:r>
                      <a:endParaRPr lang="LID4096" sz="2200" dirty="0">
                        <a:latin typeface="Times New Roman" panose="02020603050405020304" pitchFamily="18" charset="0"/>
                        <a:cs typeface="Times New Roman" panose="02020603050405020304" pitchFamily="18" charset="0"/>
                      </a:endParaRPr>
                    </a:p>
                  </a:txBody>
                  <a:tcPr/>
                </a:tc>
                <a:tc>
                  <a:txBody>
                    <a:bodyPr/>
                    <a:lstStyle/>
                    <a:p>
                      <a:r>
                        <a:rPr lang="en-IN" sz="2200" dirty="0">
                          <a:latin typeface="Times New Roman" panose="02020603050405020304" pitchFamily="18" charset="0"/>
                          <a:cs typeface="Times New Roman" panose="02020603050405020304" pitchFamily="18" charset="0"/>
                        </a:rPr>
                        <a:t>RAM/ Memory</a:t>
                      </a:r>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475114">
                <a:tc>
                  <a:txBody>
                    <a:bodyPr/>
                    <a:lstStyle/>
                    <a:p>
                      <a:r>
                        <a:rPr lang="en-IN" sz="2200" dirty="0">
                          <a:latin typeface="Times New Roman" panose="02020603050405020304" pitchFamily="18" charset="0"/>
                          <a:cs typeface="Times New Roman" panose="02020603050405020304" pitchFamily="18" charset="0"/>
                        </a:rPr>
                        <a:t>PHP</a:t>
                      </a:r>
                      <a:endParaRPr lang="LID4096" sz="2200" dirty="0">
                        <a:latin typeface="Times New Roman" panose="02020603050405020304" pitchFamily="18" charset="0"/>
                        <a:cs typeface="Times New Roman" panose="02020603050405020304" pitchFamily="18" charset="0"/>
                      </a:endParaRPr>
                    </a:p>
                  </a:txBody>
                  <a:tcPr/>
                </a:tc>
                <a:tc>
                  <a:txBody>
                    <a:bodyPr/>
                    <a:lstStyle/>
                    <a:p>
                      <a:r>
                        <a:rPr lang="en-IN" sz="2200" dirty="0">
                          <a:latin typeface="Times New Roman" panose="02020603050405020304" pitchFamily="18" charset="0"/>
                          <a:cs typeface="Times New Roman" panose="02020603050405020304" pitchFamily="18" charset="0"/>
                        </a:rPr>
                        <a:t>Internet</a:t>
                      </a:r>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475114">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en-IN" sz="2200" dirty="0">
                          <a:latin typeface="Times New Roman" panose="02020603050405020304" pitchFamily="18" charset="0"/>
                          <a:cs typeface="Times New Roman" panose="02020603050405020304" pitchFamily="18" charset="0"/>
                        </a:rPr>
                        <a:t>Database</a:t>
                      </a:r>
                      <a:endParaRPr lang="LID4096" sz="2200" dirty="0">
                        <a:latin typeface="Times New Roman" panose="02020603050405020304" pitchFamily="18" charset="0"/>
                        <a:cs typeface="Times New Roman" panose="02020603050405020304" pitchFamily="18" charset="0"/>
                      </a:endParaRPr>
                    </a:p>
                  </a:txBody>
                  <a:tcPr/>
                </a:tc>
                <a:tc>
                  <a:txBody>
                    <a:bodyPr/>
                    <a:lstStyle/>
                    <a:p>
                      <a:r>
                        <a:rPr lang="en-IN" sz="2200" dirty="0">
                          <a:latin typeface="Times New Roman" panose="02020603050405020304" pitchFamily="18" charset="0"/>
                          <a:cs typeface="Times New Roman" panose="02020603050405020304" pitchFamily="18" charset="0"/>
                        </a:rPr>
                        <a:t>Android Device</a:t>
                      </a:r>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475114">
                <a:tc>
                  <a:txBody>
                    <a:bodyPr/>
                    <a:lstStyle/>
                    <a:p>
                      <a:r>
                        <a:rPr lang="en-IN" sz="2200" dirty="0">
                          <a:latin typeface="Times New Roman" panose="02020603050405020304" pitchFamily="18" charset="0"/>
                          <a:cs typeface="Times New Roman" panose="02020603050405020304" pitchFamily="18" charset="0"/>
                        </a:rPr>
                        <a:t>Git &amp; </a:t>
                      </a:r>
                      <a:r>
                        <a:rPr lang="en-IN" sz="2200" dirty="0" err="1">
                          <a:latin typeface="Times New Roman" panose="02020603050405020304" pitchFamily="18" charset="0"/>
                          <a:cs typeface="Times New Roman" panose="02020603050405020304" pitchFamily="18" charset="0"/>
                        </a:rPr>
                        <a:t>Github</a:t>
                      </a:r>
                      <a:endParaRPr lang="LID4096" sz="2200" dirty="0">
                        <a:latin typeface="Times New Roman" panose="02020603050405020304" pitchFamily="18" charset="0"/>
                        <a:cs typeface="Times New Roman" panose="02020603050405020304" pitchFamily="18" charset="0"/>
                      </a:endParaRPr>
                    </a:p>
                  </a:txBody>
                  <a:tcPr/>
                </a:tc>
                <a:tc>
                  <a:txBody>
                    <a:bodyPr/>
                    <a:lstStyle/>
                    <a:p>
                      <a:endParaRPr lang="LID4096" sz="2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475114">
                <a:tc>
                  <a:txBody>
                    <a:bodyPr/>
                    <a:lstStyle/>
                    <a:p>
                      <a:r>
                        <a:rPr lang="en-IN" sz="2200" dirty="0">
                          <a:latin typeface="Times New Roman" panose="02020603050405020304" pitchFamily="18" charset="0"/>
                          <a:cs typeface="Times New Roman" panose="02020603050405020304" pitchFamily="18" charset="0"/>
                        </a:rPr>
                        <a:t>Model Viewer Editor</a:t>
                      </a:r>
                      <a:endParaRPr lang="LID4096" sz="2200" dirty="0">
                        <a:latin typeface="Times New Roman" panose="02020603050405020304" pitchFamily="18" charset="0"/>
                        <a:cs typeface="Times New Roman" panose="02020603050405020304" pitchFamily="18" charset="0"/>
                      </a:endParaRPr>
                    </a:p>
                  </a:txBody>
                  <a:tcPr/>
                </a:tc>
                <a:tc>
                  <a:txBody>
                    <a:bodyPr/>
                    <a:lstStyle/>
                    <a:p>
                      <a:endParaRPr lang="LID4096" sz="220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475114">
                <a:tc>
                  <a:txBody>
                    <a:bodyPr/>
                    <a:lstStyle/>
                    <a:p>
                      <a:r>
                        <a:rPr lang="en-IN" sz="2200" dirty="0">
                          <a:latin typeface="Times New Roman" panose="02020603050405020304" pitchFamily="18" charset="0"/>
                          <a:cs typeface="Times New Roman" panose="02020603050405020304" pitchFamily="18" charset="0"/>
                        </a:rPr>
                        <a:t>Sketchfab</a:t>
                      </a:r>
                      <a:endParaRPr lang="LID4096" sz="2200" dirty="0">
                        <a:latin typeface="Times New Roman" panose="02020603050405020304" pitchFamily="18" charset="0"/>
                        <a:cs typeface="Times New Roman" panose="02020603050405020304" pitchFamily="18" charset="0"/>
                      </a:endParaRPr>
                    </a:p>
                  </a:txBody>
                  <a:tcPr/>
                </a:tc>
                <a:tc>
                  <a:txBody>
                    <a:bodyPr/>
                    <a:lstStyle/>
                    <a:p>
                      <a:endParaRPr lang="LID4096"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0" name="Picture 6" descr="D:\logo.jpg"/>
          <p:cNvPicPr>
            <a:picLocks noChangeAspect="1" noChangeArrowheads="1"/>
          </p:cNvPicPr>
          <p:nvPr/>
        </p:nvPicPr>
        <p:blipFill>
          <a:blip r:embed="rId2" cstate="print"/>
          <a:srcRect l="2734" t="4678" r="2295" b="3926"/>
          <a:stretch>
            <a:fillRect/>
          </a:stretch>
        </p:blipFill>
        <p:spPr bwMode="auto">
          <a:xfrm>
            <a:off x="7543800" y="0"/>
            <a:ext cx="1600200" cy="1041400"/>
          </a:xfrm>
          <a:prstGeom prst="rect">
            <a:avLst/>
          </a:prstGeom>
          <a:noFill/>
          <a:ln>
            <a:noFill/>
          </a:ln>
        </p:spPr>
      </p:pic>
      <p:sp>
        <p:nvSpPr>
          <p:cNvPr id="1048625" name="Footer Placeholder 3"/>
          <p:cNvSpPr>
            <a:spLocks noGrp="1"/>
          </p:cNvSpPr>
          <p:nvPr>
            <p:ph type="ftr" sz="quarter" idx="11"/>
          </p:nvPr>
        </p:nvSpPr>
        <p:spPr bwMode="auto">
          <a:xfrm>
            <a:off x="1992085" y="6345465"/>
            <a:ext cx="5159829" cy="196850"/>
          </a:xfrm>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1048626" name="CustomShape 1"/>
          <p:cNvSpPr/>
          <p:nvPr/>
        </p:nvSpPr>
        <p:spPr>
          <a:xfrm>
            <a:off x="533519" y="857678"/>
            <a:ext cx="8076960" cy="573194"/>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a:rPr>
              <a:t>Result</a:t>
            </a:r>
            <a:endParaRPr sz="4000" dirty="0"/>
          </a:p>
        </p:txBody>
      </p:sp>
      <p:pic>
        <p:nvPicPr>
          <p:cNvPr id="2097161" name="Picture 3"/>
          <p:cNvPicPr>
            <a:picLocks noChangeAspect="1"/>
          </p:cNvPicPr>
          <p:nvPr/>
        </p:nvPicPr>
        <p:blipFill>
          <a:blip r:embed="rId3"/>
          <a:stretch>
            <a:fillRect/>
          </a:stretch>
        </p:blipFill>
        <p:spPr>
          <a:xfrm>
            <a:off x="1370128" y="1430872"/>
            <a:ext cx="6403742" cy="4289885"/>
          </a:xfrm>
          <a:prstGeom prst="rect">
            <a:avLst/>
          </a:prstGeom>
        </p:spPr>
      </p:pic>
      <p:sp>
        <p:nvSpPr>
          <p:cNvPr id="1048627" name="TextBox 4"/>
          <p:cNvSpPr txBox="1"/>
          <p:nvPr/>
        </p:nvSpPr>
        <p:spPr>
          <a:xfrm>
            <a:off x="2558143" y="5803959"/>
            <a:ext cx="4136571"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Figure 1: Home Page</a:t>
            </a:r>
            <a:endParaRPr lang="LID4096"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4.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573</TotalTime>
  <Words>1321</Words>
  <Application>Microsoft Office PowerPoint</Application>
  <PresentationFormat>On-screen Show (4:3)</PresentationFormat>
  <Paragraphs>123</Paragraphs>
  <Slides>22</Slides>
  <Notes>0</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22</vt:i4>
      </vt:variant>
    </vt:vector>
  </HeadingPairs>
  <TitlesOfParts>
    <vt:vector size="31" baseType="lpstr">
      <vt:lpstr>Arial</vt:lpstr>
      <vt:lpstr>Calibri</vt:lpstr>
      <vt:lpstr>Constantia</vt:lpstr>
      <vt:lpstr>StarSymbol</vt:lpstr>
      <vt:lpstr>Times New Roman</vt:lpstr>
      <vt:lpstr>Wingdings 2</vt:lpstr>
      <vt:lpstr>Flow</vt:lpstr>
      <vt:lpstr>2_Flow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Pulkit Verma</dc:creator>
  <cp:lastModifiedBy>Pulkit Verma</cp:lastModifiedBy>
  <cp:revision>7</cp:revision>
  <dcterms:created xsi:type="dcterms:W3CDTF">2023-11-17T07:53:33Z</dcterms:created>
  <dcterms:modified xsi:type="dcterms:W3CDTF">2024-02-24T06:15:42Z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ab3be2022db04f02a1df4d2a04166643</vt:lpwstr>
  </property>
</Properties>
</file>